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76" r:id="rId11"/>
    <p:sldId id="280" r:id="rId12"/>
    <p:sldId id="268" r:id="rId13"/>
    <p:sldId id="269" r:id="rId14"/>
    <p:sldId id="274" r:id="rId15"/>
    <p:sldId id="281" r:id="rId16"/>
    <p:sldId id="271" r:id="rId17"/>
    <p:sldId id="272" r:id="rId18"/>
    <p:sldId id="273" r:id="rId19"/>
    <p:sldId id="277" r:id="rId20"/>
    <p:sldId id="278" r:id="rId21"/>
    <p:sldId id="279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FE5"/>
    <a:srgbClr val="E4801C"/>
    <a:srgbClr val="00FF00"/>
    <a:srgbClr val="A60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0" autoAdjust="0"/>
  </p:normalViewPr>
  <p:slideViewPr>
    <p:cSldViewPr snapToGrid="0">
      <p:cViewPr varScale="1">
        <p:scale>
          <a:sx n="156" d="100"/>
          <a:sy n="156" d="100"/>
        </p:scale>
        <p:origin x="68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0AE6F-40BC-44EB-98FB-93DDD56B2B2E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22394-12C2-4B75-8CA7-BC6223D9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4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621F-4C3F-4627-A44F-27B4319F4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4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22394-12C2-4B75-8CA7-BC6223D948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vector of vertices</a:t>
            </a:r>
          </a:p>
          <a:p>
            <a:r>
              <a:rPr lang="en-US" dirty="0"/>
              <a:t>Edges involved – imagine you’re at vertex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22394-12C2-4B75-8CA7-BC6223D948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22394-12C2-4B75-8CA7-BC6223D948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22394-12C2-4B75-8CA7-BC6223D948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5694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4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2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341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8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7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8D7EA60-BFEB-4E6A-922C-6D39B7C335E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28CC527-CA9C-4D52-85EF-5BE546AA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1599-EC8F-4FC2-BC86-E850B7AE7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486" y="1073467"/>
            <a:ext cx="6255072" cy="906873"/>
          </a:xfrm>
        </p:spPr>
        <p:txBody>
          <a:bodyPr>
            <a:noAutofit/>
          </a:bodyPr>
          <a:lstStyle/>
          <a:p>
            <a:r>
              <a:rPr lang="en-US" sz="5000" dirty="0"/>
              <a:t>Directing Evolution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DAC4EF-C3B3-4149-947C-591FFD301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80523"/>
              </p:ext>
            </p:extLst>
          </p:nvPr>
        </p:nvGraphicFramePr>
        <p:xfrm>
          <a:off x="292963" y="3797789"/>
          <a:ext cx="11825056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278">
                  <a:extLst>
                    <a:ext uri="{9D8B030D-6E8A-4147-A177-3AD203B41FA5}">
                      <a16:colId xmlns:a16="http://schemas.microsoft.com/office/drawing/2014/main" val="31978418"/>
                    </a:ext>
                  </a:extLst>
                </a:gridCol>
                <a:gridCol w="2844388">
                  <a:extLst>
                    <a:ext uri="{9D8B030D-6E8A-4147-A177-3AD203B41FA5}">
                      <a16:colId xmlns:a16="http://schemas.microsoft.com/office/drawing/2014/main" val="2398993482"/>
                    </a:ext>
                  </a:extLst>
                </a:gridCol>
                <a:gridCol w="3852909">
                  <a:extLst>
                    <a:ext uri="{9D8B030D-6E8A-4147-A177-3AD203B41FA5}">
                      <a16:colId xmlns:a16="http://schemas.microsoft.com/office/drawing/2014/main" val="3127611797"/>
                    </a:ext>
                  </a:extLst>
                </a:gridCol>
                <a:gridCol w="2432481">
                  <a:extLst>
                    <a:ext uri="{9D8B030D-6E8A-4147-A177-3AD203B41FA5}">
                      <a16:colId xmlns:a16="http://schemas.microsoft.com/office/drawing/2014/main" val="1193525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Braden Tisdale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Deacon Seals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Aaron Scott Pope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Daniel R. Tauritz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856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BONSAI 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BONSAI 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Advanced Research in Cyber 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BONSAI Lab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74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Auburn University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Auburn University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Los Alamos National Laboratory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Auburn University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27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Auburn, Alabama, 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Auburn, Alabama, 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Los Alamos, New Mexico, 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Auburn, Alabama, 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28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braden@auburn.edu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djs0080@auburn.edu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apope@lanl.gov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dtauritz@acm.org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72907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The Genetic and Evolutionary Computation Conference 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64463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LA-UR-21-25566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7614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26702B-EA3E-498D-8B2D-6DD81E09D2A9}"/>
              </a:ext>
            </a:extLst>
          </p:cNvPr>
          <p:cNvSpPr txBox="1"/>
          <p:nvPr/>
        </p:nvSpPr>
        <p:spPr>
          <a:xfrm>
            <a:off x="772356" y="1982993"/>
            <a:ext cx="6507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The Automated Design of Evolutionary Pathways Using Directed Graphs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11E59-A3E1-47B4-87C7-A71B94E33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688" y="159798"/>
            <a:ext cx="4148460" cy="38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8"/>
    </mc:Choice>
    <mc:Fallback xmlns="">
      <p:transition spd="slow" advTm="1600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F30F3DE6-C780-4FD4-B338-AE0D287AD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33589"/>
              </p:ext>
            </p:extLst>
          </p:nvPr>
        </p:nvGraphicFramePr>
        <p:xfrm>
          <a:off x="1074594" y="831105"/>
          <a:ext cx="3072384" cy="763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096">
                  <a:extLst>
                    <a:ext uri="{9D8B030D-6E8A-4147-A177-3AD203B41FA5}">
                      <a16:colId xmlns:a16="http://schemas.microsoft.com/office/drawing/2014/main" val="1138265116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436404439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2835544042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931643423"/>
                    </a:ext>
                  </a:extLst>
                </a:gridCol>
              </a:tblGrid>
              <a:tr h="7639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0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0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0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0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77481"/>
                  </a:ext>
                </a:extLst>
              </a:tr>
            </a:tbl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28DDCF9C-F8DD-4A94-BF83-C70FAAF8F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73026"/>
              </p:ext>
            </p:extLst>
          </p:nvPr>
        </p:nvGraphicFramePr>
        <p:xfrm>
          <a:off x="1074594" y="5104809"/>
          <a:ext cx="4608576" cy="763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096">
                  <a:extLst>
                    <a:ext uri="{9D8B030D-6E8A-4147-A177-3AD203B41FA5}">
                      <a16:colId xmlns:a16="http://schemas.microsoft.com/office/drawing/2014/main" val="1138265116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436404439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2835544042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931643423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3175182227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1544916399"/>
                    </a:ext>
                  </a:extLst>
                </a:gridCol>
              </a:tblGrid>
              <a:tr h="7639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774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4922D-78FD-4CD2-828E-CFD763027C4B}"/>
                  </a:ext>
                </a:extLst>
              </p:cNvPr>
              <p:cNvSpPr txBox="1"/>
              <p:nvPr/>
            </p:nvSpPr>
            <p:spPr>
              <a:xfrm>
                <a:off x="5387188" y="697443"/>
                <a:ext cx="1553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0.1, 0.9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4922D-78FD-4CD2-828E-CFD76302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188" y="697443"/>
                <a:ext cx="15534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368CA9-2911-48F9-9DF6-38A42A7D181F}"/>
                  </a:ext>
                </a:extLst>
              </p:cNvPr>
              <p:cNvSpPr txBox="1"/>
              <p:nvPr/>
            </p:nvSpPr>
            <p:spPr>
              <a:xfrm>
                <a:off x="5664122" y="1225679"/>
                <a:ext cx="999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368CA9-2911-48F9-9DF6-38A42A7D1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122" y="1225679"/>
                <a:ext cx="9995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B02E8D-BEE2-4F95-8556-36C67620BF7D}"/>
              </a:ext>
            </a:extLst>
          </p:cNvPr>
          <p:cNvCxnSpPr/>
          <p:nvPr/>
        </p:nvCxnSpPr>
        <p:spPr>
          <a:xfrm>
            <a:off x="2611315" y="374548"/>
            <a:ext cx="0" cy="1529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E24AB0-80B8-4C63-917E-3CE92B5B0524}"/>
              </a:ext>
            </a:extLst>
          </p:cNvPr>
          <p:cNvCxnSpPr/>
          <p:nvPr/>
        </p:nvCxnSpPr>
        <p:spPr>
          <a:xfrm>
            <a:off x="3387969" y="4665836"/>
            <a:ext cx="0" cy="15298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64BA225-558C-4E32-B8BE-D6E73DFE2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73672"/>
              </p:ext>
            </p:extLst>
          </p:nvPr>
        </p:nvGraphicFramePr>
        <p:xfrm>
          <a:off x="1074594" y="2967957"/>
          <a:ext cx="1536192" cy="763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096">
                  <a:extLst>
                    <a:ext uri="{9D8B030D-6E8A-4147-A177-3AD203B41FA5}">
                      <a16:colId xmlns:a16="http://schemas.microsoft.com/office/drawing/2014/main" val="2581436447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5300479"/>
                    </a:ext>
                  </a:extLst>
                </a:gridCol>
              </a:tblGrid>
              <a:tr h="7639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0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0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9631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05EE683-9927-4BBB-BE30-4406BF0D3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47954"/>
              </p:ext>
            </p:extLst>
          </p:nvPr>
        </p:nvGraphicFramePr>
        <p:xfrm>
          <a:off x="3387969" y="2967957"/>
          <a:ext cx="2304288" cy="763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096">
                  <a:extLst>
                    <a:ext uri="{9D8B030D-6E8A-4147-A177-3AD203B41FA5}">
                      <a16:colId xmlns:a16="http://schemas.microsoft.com/office/drawing/2014/main" val="1362583860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2319860539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1941185170"/>
                    </a:ext>
                  </a:extLst>
                </a:gridCol>
              </a:tblGrid>
              <a:tr h="7639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40402"/>
                  </a:ext>
                </a:extLst>
              </a:tr>
            </a:tbl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0A7CC7-E28D-457E-8F52-30DAF9551077}"/>
              </a:ext>
            </a:extLst>
          </p:cNvPr>
          <p:cNvSpPr/>
          <p:nvPr/>
        </p:nvSpPr>
        <p:spPr>
          <a:xfrm>
            <a:off x="1404521" y="1656707"/>
            <a:ext cx="876338" cy="457200"/>
          </a:xfrm>
          <a:custGeom>
            <a:avLst/>
            <a:gdLst>
              <a:gd name="connsiteX0" fmla="*/ 0 w 876338"/>
              <a:gd name="connsiteY0" fmla="*/ 47625 h 457200"/>
              <a:gd name="connsiteX1" fmla="*/ 9525 w 876338"/>
              <a:gd name="connsiteY1" fmla="*/ 161925 h 457200"/>
              <a:gd name="connsiteX2" fmla="*/ 28575 w 876338"/>
              <a:gd name="connsiteY2" fmla="*/ 257175 h 457200"/>
              <a:gd name="connsiteX3" fmla="*/ 38100 w 876338"/>
              <a:gd name="connsiteY3" fmla="*/ 304800 h 457200"/>
              <a:gd name="connsiteX4" fmla="*/ 57150 w 876338"/>
              <a:gd name="connsiteY4" fmla="*/ 333375 h 457200"/>
              <a:gd name="connsiteX5" fmla="*/ 114300 w 876338"/>
              <a:gd name="connsiteY5" fmla="*/ 409575 h 457200"/>
              <a:gd name="connsiteX6" fmla="*/ 142875 w 876338"/>
              <a:gd name="connsiteY6" fmla="*/ 428625 h 457200"/>
              <a:gd name="connsiteX7" fmla="*/ 219075 w 876338"/>
              <a:gd name="connsiteY7" fmla="*/ 447675 h 457200"/>
              <a:gd name="connsiteX8" fmla="*/ 390525 w 876338"/>
              <a:gd name="connsiteY8" fmla="*/ 457200 h 457200"/>
              <a:gd name="connsiteX9" fmla="*/ 581025 w 876338"/>
              <a:gd name="connsiteY9" fmla="*/ 438150 h 457200"/>
              <a:gd name="connsiteX10" fmla="*/ 714375 w 876338"/>
              <a:gd name="connsiteY10" fmla="*/ 342900 h 457200"/>
              <a:gd name="connsiteX11" fmla="*/ 742950 w 876338"/>
              <a:gd name="connsiteY11" fmla="*/ 304800 h 457200"/>
              <a:gd name="connsiteX12" fmla="*/ 809625 w 876338"/>
              <a:gd name="connsiteY12" fmla="*/ 228600 h 457200"/>
              <a:gd name="connsiteX13" fmla="*/ 866775 w 876338"/>
              <a:gd name="connsiteY13" fmla="*/ 104775 h 457200"/>
              <a:gd name="connsiteX14" fmla="*/ 876300 w 876338"/>
              <a:gd name="connsiteY1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38" h="457200">
                <a:moveTo>
                  <a:pt x="0" y="47625"/>
                </a:moveTo>
                <a:cubicBezTo>
                  <a:pt x="3175" y="85725"/>
                  <a:pt x="4359" y="124044"/>
                  <a:pt x="9525" y="161925"/>
                </a:cubicBezTo>
                <a:cubicBezTo>
                  <a:pt x="13900" y="194007"/>
                  <a:pt x="22225" y="225425"/>
                  <a:pt x="28575" y="257175"/>
                </a:cubicBezTo>
                <a:cubicBezTo>
                  <a:pt x="31750" y="273050"/>
                  <a:pt x="29120" y="291330"/>
                  <a:pt x="38100" y="304800"/>
                </a:cubicBezTo>
                <a:cubicBezTo>
                  <a:pt x="44450" y="314325"/>
                  <a:pt x="51083" y="323667"/>
                  <a:pt x="57150" y="333375"/>
                </a:cubicBezTo>
                <a:cubicBezTo>
                  <a:pt x="83294" y="375206"/>
                  <a:pt x="79445" y="380530"/>
                  <a:pt x="114300" y="409575"/>
                </a:cubicBezTo>
                <a:cubicBezTo>
                  <a:pt x="123094" y="416904"/>
                  <a:pt x="132117" y="424713"/>
                  <a:pt x="142875" y="428625"/>
                </a:cubicBezTo>
                <a:cubicBezTo>
                  <a:pt x="167480" y="437572"/>
                  <a:pt x="193066" y="444674"/>
                  <a:pt x="219075" y="447675"/>
                </a:cubicBezTo>
                <a:cubicBezTo>
                  <a:pt x="275936" y="454236"/>
                  <a:pt x="333375" y="454025"/>
                  <a:pt x="390525" y="457200"/>
                </a:cubicBezTo>
                <a:cubicBezTo>
                  <a:pt x="454025" y="450850"/>
                  <a:pt x="519363" y="454593"/>
                  <a:pt x="581025" y="438150"/>
                </a:cubicBezTo>
                <a:cubicBezTo>
                  <a:pt x="627974" y="425630"/>
                  <a:pt x="680993" y="381051"/>
                  <a:pt x="714375" y="342900"/>
                </a:cubicBezTo>
                <a:cubicBezTo>
                  <a:pt x="724829" y="330953"/>
                  <a:pt x="732619" y="316853"/>
                  <a:pt x="742950" y="304800"/>
                </a:cubicBezTo>
                <a:cubicBezTo>
                  <a:pt x="779111" y="262612"/>
                  <a:pt x="773357" y="285593"/>
                  <a:pt x="809625" y="228600"/>
                </a:cubicBezTo>
                <a:cubicBezTo>
                  <a:pt x="826858" y="201520"/>
                  <a:pt x="854964" y="132335"/>
                  <a:pt x="866775" y="104775"/>
                </a:cubicBezTo>
                <a:cubicBezTo>
                  <a:pt x="877481" y="19124"/>
                  <a:pt x="876300" y="54173"/>
                  <a:pt x="8763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749CABC-14EC-45C8-B395-59E4CF11EA89}"/>
              </a:ext>
            </a:extLst>
          </p:cNvPr>
          <p:cNvSpPr/>
          <p:nvPr/>
        </p:nvSpPr>
        <p:spPr>
          <a:xfrm>
            <a:off x="1404521" y="3802874"/>
            <a:ext cx="876338" cy="457200"/>
          </a:xfrm>
          <a:custGeom>
            <a:avLst/>
            <a:gdLst>
              <a:gd name="connsiteX0" fmla="*/ 0 w 876338"/>
              <a:gd name="connsiteY0" fmla="*/ 47625 h 457200"/>
              <a:gd name="connsiteX1" fmla="*/ 9525 w 876338"/>
              <a:gd name="connsiteY1" fmla="*/ 161925 h 457200"/>
              <a:gd name="connsiteX2" fmla="*/ 28575 w 876338"/>
              <a:gd name="connsiteY2" fmla="*/ 257175 h 457200"/>
              <a:gd name="connsiteX3" fmla="*/ 38100 w 876338"/>
              <a:gd name="connsiteY3" fmla="*/ 304800 h 457200"/>
              <a:gd name="connsiteX4" fmla="*/ 57150 w 876338"/>
              <a:gd name="connsiteY4" fmla="*/ 333375 h 457200"/>
              <a:gd name="connsiteX5" fmla="*/ 114300 w 876338"/>
              <a:gd name="connsiteY5" fmla="*/ 409575 h 457200"/>
              <a:gd name="connsiteX6" fmla="*/ 142875 w 876338"/>
              <a:gd name="connsiteY6" fmla="*/ 428625 h 457200"/>
              <a:gd name="connsiteX7" fmla="*/ 219075 w 876338"/>
              <a:gd name="connsiteY7" fmla="*/ 447675 h 457200"/>
              <a:gd name="connsiteX8" fmla="*/ 390525 w 876338"/>
              <a:gd name="connsiteY8" fmla="*/ 457200 h 457200"/>
              <a:gd name="connsiteX9" fmla="*/ 581025 w 876338"/>
              <a:gd name="connsiteY9" fmla="*/ 438150 h 457200"/>
              <a:gd name="connsiteX10" fmla="*/ 714375 w 876338"/>
              <a:gd name="connsiteY10" fmla="*/ 342900 h 457200"/>
              <a:gd name="connsiteX11" fmla="*/ 742950 w 876338"/>
              <a:gd name="connsiteY11" fmla="*/ 304800 h 457200"/>
              <a:gd name="connsiteX12" fmla="*/ 809625 w 876338"/>
              <a:gd name="connsiteY12" fmla="*/ 228600 h 457200"/>
              <a:gd name="connsiteX13" fmla="*/ 866775 w 876338"/>
              <a:gd name="connsiteY13" fmla="*/ 104775 h 457200"/>
              <a:gd name="connsiteX14" fmla="*/ 876300 w 876338"/>
              <a:gd name="connsiteY1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38" h="457200">
                <a:moveTo>
                  <a:pt x="0" y="47625"/>
                </a:moveTo>
                <a:cubicBezTo>
                  <a:pt x="3175" y="85725"/>
                  <a:pt x="4359" y="124044"/>
                  <a:pt x="9525" y="161925"/>
                </a:cubicBezTo>
                <a:cubicBezTo>
                  <a:pt x="13900" y="194007"/>
                  <a:pt x="22225" y="225425"/>
                  <a:pt x="28575" y="257175"/>
                </a:cubicBezTo>
                <a:cubicBezTo>
                  <a:pt x="31750" y="273050"/>
                  <a:pt x="29120" y="291330"/>
                  <a:pt x="38100" y="304800"/>
                </a:cubicBezTo>
                <a:cubicBezTo>
                  <a:pt x="44450" y="314325"/>
                  <a:pt x="51083" y="323667"/>
                  <a:pt x="57150" y="333375"/>
                </a:cubicBezTo>
                <a:cubicBezTo>
                  <a:pt x="83294" y="375206"/>
                  <a:pt x="79445" y="380530"/>
                  <a:pt x="114300" y="409575"/>
                </a:cubicBezTo>
                <a:cubicBezTo>
                  <a:pt x="123094" y="416904"/>
                  <a:pt x="132117" y="424713"/>
                  <a:pt x="142875" y="428625"/>
                </a:cubicBezTo>
                <a:cubicBezTo>
                  <a:pt x="167480" y="437572"/>
                  <a:pt x="193066" y="444674"/>
                  <a:pt x="219075" y="447675"/>
                </a:cubicBezTo>
                <a:cubicBezTo>
                  <a:pt x="275936" y="454236"/>
                  <a:pt x="333375" y="454025"/>
                  <a:pt x="390525" y="457200"/>
                </a:cubicBezTo>
                <a:cubicBezTo>
                  <a:pt x="454025" y="450850"/>
                  <a:pt x="519363" y="454593"/>
                  <a:pt x="581025" y="438150"/>
                </a:cubicBezTo>
                <a:cubicBezTo>
                  <a:pt x="627974" y="425630"/>
                  <a:pt x="680993" y="381051"/>
                  <a:pt x="714375" y="342900"/>
                </a:cubicBezTo>
                <a:cubicBezTo>
                  <a:pt x="724829" y="330953"/>
                  <a:pt x="732619" y="316853"/>
                  <a:pt x="742950" y="304800"/>
                </a:cubicBezTo>
                <a:cubicBezTo>
                  <a:pt x="779111" y="262612"/>
                  <a:pt x="773357" y="285593"/>
                  <a:pt x="809625" y="228600"/>
                </a:cubicBezTo>
                <a:cubicBezTo>
                  <a:pt x="826858" y="201520"/>
                  <a:pt x="854964" y="132335"/>
                  <a:pt x="866775" y="104775"/>
                </a:cubicBezTo>
                <a:cubicBezTo>
                  <a:pt x="877481" y="19124"/>
                  <a:pt x="876300" y="54173"/>
                  <a:pt x="8763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A3FF729-EAE3-4642-858D-E677BEC44AA2}"/>
              </a:ext>
            </a:extLst>
          </p:cNvPr>
          <p:cNvSpPr/>
          <p:nvPr/>
        </p:nvSpPr>
        <p:spPr>
          <a:xfrm>
            <a:off x="3708809" y="5888588"/>
            <a:ext cx="876338" cy="457200"/>
          </a:xfrm>
          <a:custGeom>
            <a:avLst/>
            <a:gdLst>
              <a:gd name="connsiteX0" fmla="*/ 0 w 876338"/>
              <a:gd name="connsiteY0" fmla="*/ 47625 h 457200"/>
              <a:gd name="connsiteX1" fmla="*/ 9525 w 876338"/>
              <a:gd name="connsiteY1" fmla="*/ 161925 h 457200"/>
              <a:gd name="connsiteX2" fmla="*/ 28575 w 876338"/>
              <a:gd name="connsiteY2" fmla="*/ 257175 h 457200"/>
              <a:gd name="connsiteX3" fmla="*/ 38100 w 876338"/>
              <a:gd name="connsiteY3" fmla="*/ 304800 h 457200"/>
              <a:gd name="connsiteX4" fmla="*/ 57150 w 876338"/>
              <a:gd name="connsiteY4" fmla="*/ 333375 h 457200"/>
              <a:gd name="connsiteX5" fmla="*/ 114300 w 876338"/>
              <a:gd name="connsiteY5" fmla="*/ 409575 h 457200"/>
              <a:gd name="connsiteX6" fmla="*/ 142875 w 876338"/>
              <a:gd name="connsiteY6" fmla="*/ 428625 h 457200"/>
              <a:gd name="connsiteX7" fmla="*/ 219075 w 876338"/>
              <a:gd name="connsiteY7" fmla="*/ 447675 h 457200"/>
              <a:gd name="connsiteX8" fmla="*/ 390525 w 876338"/>
              <a:gd name="connsiteY8" fmla="*/ 457200 h 457200"/>
              <a:gd name="connsiteX9" fmla="*/ 581025 w 876338"/>
              <a:gd name="connsiteY9" fmla="*/ 438150 h 457200"/>
              <a:gd name="connsiteX10" fmla="*/ 714375 w 876338"/>
              <a:gd name="connsiteY10" fmla="*/ 342900 h 457200"/>
              <a:gd name="connsiteX11" fmla="*/ 742950 w 876338"/>
              <a:gd name="connsiteY11" fmla="*/ 304800 h 457200"/>
              <a:gd name="connsiteX12" fmla="*/ 809625 w 876338"/>
              <a:gd name="connsiteY12" fmla="*/ 228600 h 457200"/>
              <a:gd name="connsiteX13" fmla="*/ 866775 w 876338"/>
              <a:gd name="connsiteY13" fmla="*/ 104775 h 457200"/>
              <a:gd name="connsiteX14" fmla="*/ 876300 w 876338"/>
              <a:gd name="connsiteY1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38" h="457200">
                <a:moveTo>
                  <a:pt x="0" y="47625"/>
                </a:moveTo>
                <a:cubicBezTo>
                  <a:pt x="3175" y="85725"/>
                  <a:pt x="4359" y="124044"/>
                  <a:pt x="9525" y="161925"/>
                </a:cubicBezTo>
                <a:cubicBezTo>
                  <a:pt x="13900" y="194007"/>
                  <a:pt x="22225" y="225425"/>
                  <a:pt x="28575" y="257175"/>
                </a:cubicBezTo>
                <a:cubicBezTo>
                  <a:pt x="31750" y="273050"/>
                  <a:pt x="29120" y="291330"/>
                  <a:pt x="38100" y="304800"/>
                </a:cubicBezTo>
                <a:cubicBezTo>
                  <a:pt x="44450" y="314325"/>
                  <a:pt x="51083" y="323667"/>
                  <a:pt x="57150" y="333375"/>
                </a:cubicBezTo>
                <a:cubicBezTo>
                  <a:pt x="83294" y="375206"/>
                  <a:pt x="79445" y="380530"/>
                  <a:pt x="114300" y="409575"/>
                </a:cubicBezTo>
                <a:cubicBezTo>
                  <a:pt x="123094" y="416904"/>
                  <a:pt x="132117" y="424713"/>
                  <a:pt x="142875" y="428625"/>
                </a:cubicBezTo>
                <a:cubicBezTo>
                  <a:pt x="167480" y="437572"/>
                  <a:pt x="193066" y="444674"/>
                  <a:pt x="219075" y="447675"/>
                </a:cubicBezTo>
                <a:cubicBezTo>
                  <a:pt x="275936" y="454236"/>
                  <a:pt x="333375" y="454025"/>
                  <a:pt x="390525" y="457200"/>
                </a:cubicBezTo>
                <a:cubicBezTo>
                  <a:pt x="454025" y="450850"/>
                  <a:pt x="519363" y="454593"/>
                  <a:pt x="581025" y="438150"/>
                </a:cubicBezTo>
                <a:cubicBezTo>
                  <a:pt x="627974" y="425630"/>
                  <a:pt x="680993" y="381051"/>
                  <a:pt x="714375" y="342900"/>
                </a:cubicBezTo>
                <a:cubicBezTo>
                  <a:pt x="724829" y="330953"/>
                  <a:pt x="732619" y="316853"/>
                  <a:pt x="742950" y="304800"/>
                </a:cubicBezTo>
                <a:cubicBezTo>
                  <a:pt x="779111" y="262612"/>
                  <a:pt x="773357" y="285593"/>
                  <a:pt x="809625" y="228600"/>
                </a:cubicBezTo>
                <a:cubicBezTo>
                  <a:pt x="826858" y="201520"/>
                  <a:pt x="854964" y="132335"/>
                  <a:pt x="866775" y="104775"/>
                </a:cubicBezTo>
                <a:cubicBezTo>
                  <a:pt x="877481" y="19124"/>
                  <a:pt x="876300" y="54173"/>
                  <a:pt x="8763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FF9434-233A-4059-99BA-4CEB1E4891CF}"/>
              </a:ext>
            </a:extLst>
          </p:cNvPr>
          <p:cNvSpPr/>
          <p:nvPr/>
        </p:nvSpPr>
        <p:spPr>
          <a:xfrm>
            <a:off x="3577385" y="5888588"/>
            <a:ext cx="1809803" cy="838200"/>
          </a:xfrm>
          <a:custGeom>
            <a:avLst/>
            <a:gdLst>
              <a:gd name="connsiteX0" fmla="*/ 0 w 1809803"/>
              <a:gd name="connsiteY0" fmla="*/ 114300 h 838200"/>
              <a:gd name="connsiteX1" fmla="*/ 9525 w 1809803"/>
              <a:gd name="connsiteY1" fmla="*/ 447675 h 838200"/>
              <a:gd name="connsiteX2" fmla="*/ 38100 w 1809803"/>
              <a:gd name="connsiteY2" fmla="*/ 514350 h 838200"/>
              <a:gd name="connsiteX3" fmla="*/ 171450 w 1809803"/>
              <a:gd name="connsiteY3" fmla="*/ 733425 h 838200"/>
              <a:gd name="connsiteX4" fmla="*/ 200025 w 1809803"/>
              <a:gd name="connsiteY4" fmla="*/ 762000 h 838200"/>
              <a:gd name="connsiteX5" fmla="*/ 352425 w 1809803"/>
              <a:gd name="connsiteY5" fmla="*/ 819150 h 838200"/>
              <a:gd name="connsiteX6" fmla="*/ 609600 w 1809803"/>
              <a:gd name="connsiteY6" fmla="*/ 838200 h 838200"/>
              <a:gd name="connsiteX7" fmla="*/ 1066800 w 1809803"/>
              <a:gd name="connsiteY7" fmla="*/ 819150 h 838200"/>
              <a:gd name="connsiteX8" fmla="*/ 1209675 w 1809803"/>
              <a:gd name="connsiteY8" fmla="*/ 762000 h 838200"/>
              <a:gd name="connsiteX9" fmla="*/ 1285875 w 1809803"/>
              <a:gd name="connsiteY9" fmla="*/ 723900 h 838200"/>
              <a:gd name="connsiteX10" fmla="*/ 1419225 w 1809803"/>
              <a:gd name="connsiteY10" fmla="*/ 638175 h 838200"/>
              <a:gd name="connsiteX11" fmla="*/ 1552575 w 1809803"/>
              <a:gd name="connsiteY11" fmla="*/ 561975 h 838200"/>
              <a:gd name="connsiteX12" fmla="*/ 1609725 w 1809803"/>
              <a:gd name="connsiteY12" fmla="*/ 495300 h 838200"/>
              <a:gd name="connsiteX13" fmla="*/ 1676400 w 1809803"/>
              <a:gd name="connsiteY13" fmla="*/ 428625 h 838200"/>
              <a:gd name="connsiteX14" fmla="*/ 1714500 w 1809803"/>
              <a:gd name="connsiteY14" fmla="*/ 342900 h 838200"/>
              <a:gd name="connsiteX15" fmla="*/ 1752600 w 1809803"/>
              <a:gd name="connsiteY15" fmla="*/ 276225 h 838200"/>
              <a:gd name="connsiteX16" fmla="*/ 1771650 w 1809803"/>
              <a:gd name="connsiteY16" fmla="*/ 190500 h 838200"/>
              <a:gd name="connsiteX17" fmla="*/ 1800225 w 1809803"/>
              <a:gd name="connsiteY17" fmla="*/ 95250 h 838200"/>
              <a:gd name="connsiteX18" fmla="*/ 1809750 w 1809803"/>
              <a:gd name="connsiteY18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09803" h="838200">
                <a:moveTo>
                  <a:pt x="0" y="114300"/>
                </a:moveTo>
                <a:cubicBezTo>
                  <a:pt x="3175" y="225425"/>
                  <a:pt x="-1015" y="337005"/>
                  <a:pt x="9525" y="447675"/>
                </a:cubicBezTo>
                <a:cubicBezTo>
                  <a:pt x="11817" y="471746"/>
                  <a:pt x="26880" y="492931"/>
                  <a:pt x="38100" y="514350"/>
                </a:cubicBezTo>
                <a:cubicBezTo>
                  <a:pt x="68660" y="572691"/>
                  <a:pt x="127948" y="675423"/>
                  <a:pt x="171450" y="733425"/>
                </a:cubicBezTo>
                <a:cubicBezTo>
                  <a:pt x="179532" y="744201"/>
                  <a:pt x="189392" y="753730"/>
                  <a:pt x="200025" y="762000"/>
                </a:cubicBezTo>
                <a:cubicBezTo>
                  <a:pt x="258743" y="807670"/>
                  <a:pt x="270607" y="810305"/>
                  <a:pt x="352425" y="819150"/>
                </a:cubicBezTo>
                <a:cubicBezTo>
                  <a:pt x="437887" y="828389"/>
                  <a:pt x="609600" y="838200"/>
                  <a:pt x="609600" y="838200"/>
                </a:cubicBezTo>
                <a:cubicBezTo>
                  <a:pt x="762000" y="831850"/>
                  <a:pt x="914642" y="829828"/>
                  <a:pt x="1066800" y="819150"/>
                </a:cubicBezTo>
                <a:cubicBezTo>
                  <a:pt x="1161892" y="812477"/>
                  <a:pt x="1138324" y="802772"/>
                  <a:pt x="1209675" y="762000"/>
                </a:cubicBezTo>
                <a:cubicBezTo>
                  <a:pt x="1234331" y="747911"/>
                  <a:pt x="1261426" y="738347"/>
                  <a:pt x="1285875" y="723900"/>
                </a:cubicBezTo>
                <a:cubicBezTo>
                  <a:pt x="1331369" y="697017"/>
                  <a:pt x="1370655" y="658991"/>
                  <a:pt x="1419225" y="638175"/>
                </a:cubicBezTo>
                <a:cubicBezTo>
                  <a:pt x="1478726" y="612675"/>
                  <a:pt x="1502683" y="608029"/>
                  <a:pt x="1552575" y="561975"/>
                </a:cubicBezTo>
                <a:cubicBezTo>
                  <a:pt x="1574084" y="542120"/>
                  <a:pt x="1589807" y="516750"/>
                  <a:pt x="1609725" y="495300"/>
                </a:cubicBezTo>
                <a:cubicBezTo>
                  <a:pt x="1631112" y="472268"/>
                  <a:pt x="1654175" y="450850"/>
                  <a:pt x="1676400" y="428625"/>
                </a:cubicBezTo>
                <a:cubicBezTo>
                  <a:pt x="1689100" y="400050"/>
                  <a:pt x="1700516" y="370869"/>
                  <a:pt x="1714500" y="342900"/>
                </a:cubicBezTo>
                <a:cubicBezTo>
                  <a:pt x="1725948" y="320005"/>
                  <a:pt x="1743612" y="300193"/>
                  <a:pt x="1752600" y="276225"/>
                </a:cubicBezTo>
                <a:cubicBezTo>
                  <a:pt x="1762878" y="248817"/>
                  <a:pt x="1764200" y="218808"/>
                  <a:pt x="1771650" y="190500"/>
                </a:cubicBezTo>
                <a:cubicBezTo>
                  <a:pt x="1780086" y="158443"/>
                  <a:pt x="1790700" y="127000"/>
                  <a:pt x="1800225" y="95250"/>
                </a:cubicBezTo>
                <a:cubicBezTo>
                  <a:pt x="1811097" y="19146"/>
                  <a:pt x="1809750" y="51026"/>
                  <a:pt x="180975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D0F5D42-5FF3-4A0E-8EEC-327629DED583}"/>
              </a:ext>
            </a:extLst>
          </p:cNvPr>
          <p:cNvSpPr/>
          <p:nvPr/>
        </p:nvSpPr>
        <p:spPr>
          <a:xfrm>
            <a:off x="3840233" y="3802874"/>
            <a:ext cx="876338" cy="457200"/>
          </a:xfrm>
          <a:custGeom>
            <a:avLst/>
            <a:gdLst>
              <a:gd name="connsiteX0" fmla="*/ 0 w 876338"/>
              <a:gd name="connsiteY0" fmla="*/ 47625 h 457200"/>
              <a:gd name="connsiteX1" fmla="*/ 9525 w 876338"/>
              <a:gd name="connsiteY1" fmla="*/ 161925 h 457200"/>
              <a:gd name="connsiteX2" fmla="*/ 28575 w 876338"/>
              <a:gd name="connsiteY2" fmla="*/ 257175 h 457200"/>
              <a:gd name="connsiteX3" fmla="*/ 38100 w 876338"/>
              <a:gd name="connsiteY3" fmla="*/ 304800 h 457200"/>
              <a:gd name="connsiteX4" fmla="*/ 57150 w 876338"/>
              <a:gd name="connsiteY4" fmla="*/ 333375 h 457200"/>
              <a:gd name="connsiteX5" fmla="*/ 114300 w 876338"/>
              <a:gd name="connsiteY5" fmla="*/ 409575 h 457200"/>
              <a:gd name="connsiteX6" fmla="*/ 142875 w 876338"/>
              <a:gd name="connsiteY6" fmla="*/ 428625 h 457200"/>
              <a:gd name="connsiteX7" fmla="*/ 219075 w 876338"/>
              <a:gd name="connsiteY7" fmla="*/ 447675 h 457200"/>
              <a:gd name="connsiteX8" fmla="*/ 390525 w 876338"/>
              <a:gd name="connsiteY8" fmla="*/ 457200 h 457200"/>
              <a:gd name="connsiteX9" fmla="*/ 581025 w 876338"/>
              <a:gd name="connsiteY9" fmla="*/ 438150 h 457200"/>
              <a:gd name="connsiteX10" fmla="*/ 714375 w 876338"/>
              <a:gd name="connsiteY10" fmla="*/ 342900 h 457200"/>
              <a:gd name="connsiteX11" fmla="*/ 742950 w 876338"/>
              <a:gd name="connsiteY11" fmla="*/ 304800 h 457200"/>
              <a:gd name="connsiteX12" fmla="*/ 809625 w 876338"/>
              <a:gd name="connsiteY12" fmla="*/ 228600 h 457200"/>
              <a:gd name="connsiteX13" fmla="*/ 866775 w 876338"/>
              <a:gd name="connsiteY13" fmla="*/ 104775 h 457200"/>
              <a:gd name="connsiteX14" fmla="*/ 876300 w 876338"/>
              <a:gd name="connsiteY1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38" h="457200">
                <a:moveTo>
                  <a:pt x="0" y="47625"/>
                </a:moveTo>
                <a:cubicBezTo>
                  <a:pt x="3175" y="85725"/>
                  <a:pt x="4359" y="124044"/>
                  <a:pt x="9525" y="161925"/>
                </a:cubicBezTo>
                <a:cubicBezTo>
                  <a:pt x="13900" y="194007"/>
                  <a:pt x="22225" y="225425"/>
                  <a:pt x="28575" y="257175"/>
                </a:cubicBezTo>
                <a:cubicBezTo>
                  <a:pt x="31750" y="273050"/>
                  <a:pt x="29120" y="291330"/>
                  <a:pt x="38100" y="304800"/>
                </a:cubicBezTo>
                <a:cubicBezTo>
                  <a:pt x="44450" y="314325"/>
                  <a:pt x="51083" y="323667"/>
                  <a:pt x="57150" y="333375"/>
                </a:cubicBezTo>
                <a:cubicBezTo>
                  <a:pt x="83294" y="375206"/>
                  <a:pt x="79445" y="380530"/>
                  <a:pt x="114300" y="409575"/>
                </a:cubicBezTo>
                <a:cubicBezTo>
                  <a:pt x="123094" y="416904"/>
                  <a:pt x="132117" y="424713"/>
                  <a:pt x="142875" y="428625"/>
                </a:cubicBezTo>
                <a:cubicBezTo>
                  <a:pt x="167480" y="437572"/>
                  <a:pt x="193066" y="444674"/>
                  <a:pt x="219075" y="447675"/>
                </a:cubicBezTo>
                <a:cubicBezTo>
                  <a:pt x="275936" y="454236"/>
                  <a:pt x="333375" y="454025"/>
                  <a:pt x="390525" y="457200"/>
                </a:cubicBezTo>
                <a:cubicBezTo>
                  <a:pt x="454025" y="450850"/>
                  <a:pt x="519363" y="454593"/>
                  <a:pt x="581025" y="438150"/>
                </a:cubicBezTo>
                <a:cubicBezTo>
                  <a:pt x="627974" y="425630"/>
                  <a:pt x="680993" y="381051"/>
                  <a:pt x="714375" y="342900"/>
                </a:cubicBezTo>
                <a:cubicBezTo>
                  <a:pt x="724829" y="330953"/>
                  <a:pt x="732619" y="316853"/>
                  <a:pt x="742950" y="304800"/>
                </a:cubicBezTo>
                <a:cubicBezTo>
                  <a:pt x="779111" y="262612"/>
                  <a:pt x="773357" y="285593"/>
                  <a:pt x="809625" y="228600"/>
                </a:cubicBezTo>
                <a:cubicBezTo>
                  <a:pt x="826858" y="201520"/>
                  <a:pt x="854964" y="132335"/>
                  <a:pt x="866775" y="104775"/>
                </a:cubicBezTo>
                <a:cubicBezTo>
                  <a:pt x="877481" y="19124"/>
                  <a:pt x="876300" y="54173"/>
                  <a:pt x="8763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9CB7B1-D772-4E1B-9BCB-28221CCD8147}"/>
              </a:ext>
            </a:extLst>
          </p:cNvPr>
          <p:cNvSpPr/>
          <p:nvPr/>
        </p:nvSpPr>
        <p:spPr>
          <a:xfrm>
            <a:off x="3708809" y="3802874"/>
            <a:ext cx="1809803" cy="838200"/>
          </a:xfrm>
          <a:custGeom>
            <a:avLst/>
            <a:gdLst>
              <a:gd name="connsiteX0" fmla="*/ 0 w 1809803"/>
              <a:gd name="connsiteY0" fmla="*/ 114300 h 838200"/>
              <a:gd name="connsiteX1" fmla="*/ 9525 w 1809803"/>
              <a:gd name="connsiteY1" fmla="*/ 447675 h 838200"/>
              <a:gd name="connsiteX2" fmla="*/ 38100 w 1809803"/>
              <a:gd name="connsiteY2" fmla="*/ 514350 h 838200"/>
              <a:gd name="connsiteX3" fmla="*/ 171450 w 1809803"/>
              <a:gd name="connsiteY3" fmla="*/ 733425 h 838200"/>
              <a:gd name="connsiteX4" fmla="*/ 200025 w 1809803"/>
              <a:gd name="connsiteY4" fmla="*/ 762000 h 838200"/>
              <a:gd name="connsiteX5" fmla="*/ 352425 w 1809803"/>
              <a:gd name="connsiteY5" fmla="*/ 819150 h 838200"/>
              <a:gd name="connsiteX6" fmla="*/ 609600 w 1809803"/>
              <a:gd name="connsiteY6" fmla="*/ 838200 h 838200"/>
              <a:gd name="connsiteX7" fmla="*/ 1066800 w 1809803"/>
              <a:gd name="connsiteY7" fmla="*/ 819150 h 838200"/>
              <a:gd name="connsiteX8" fmla="*/ 1209675 w 1809803"/>
              <a:gd name="connsiteY8" fmla="*/ 762000 h 838200"/>
              <a:gd name="connsiteX9" fmla="*/ 1285875 w 1809803"/>
              <a:gd name="connsiteY9" fmla="*/ 723900 h 838200"/>
              <a:gd name="connsiteX10" fmla="*/ 1419225 w 1809803"/>
              <a:gd name="connsiteY10" fmla="*/ 638175 h 838200"/>
              <a:gd name="connsiteX11" fmla="*/ 1552575 w 1809803"/>
              <a:gd name="connsiteY11" fmla="*/ 561975 h 838200"/>
              <a:gd name="connsiteX12" fmla="*/ 1609725 w 1809803"/>
              <a:gd name="connsiteY12" fmla="*/ 495300 h 838200"/>
              <a:gd name="connsiteX13" fmla="*/ 1676400 w 1809803"/>
              <a:gd name="connsiteY13" fmla="*/ 428625 h 838200"/>
              <a:gd name="connsiteX14" fmla="*/ 1714500 w 1809803"/>
              <a:gd name="connsiteY14" fmla="*/ 342900 h 838200"/>
              <a:gd name="connsiteX15" fmla="*/ 1752600 w 1809803"/>
              <a:gd name="connsiteY15" fmla="*/ 276225 h 838200"/>
              <a:gd name="connsiteX16" fmla="*/ 1771650 w 1809803"/>
              <a:gd name="connsiteY16" fmla="*/ 190500 h 838200"/>
              <a:gd name="connsiteX17" fmla="*/ 1800225 w 1809803"/>
              <a:gd name="connsiteY17" fmla="*/ 95250 h 838200"/>
              <a:gd name="connsiteX18" fmla="*/ 1809750 w 1809803"/>
              <a:gd name="connsiteY18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09803" h="838200">
                <a:moveTo>
                  <a:pt x="0" y="114300"/>
                </a:moveTo>
                <a:cubicBezTo>
                  <a:pt x="3175" y="225425"/>
                  <a:pt x="-1015" y="337005"/>
                  <a:pt x="9525" y="447675"/>
                </a:cubicBezTo>
                <a:cubicBezTo>
                  <a:pt x="11817" y="471746"/>
                  <a:pt x="26880" y="492931"/>
                  <a:pt x="38100" y="514350"/>
                </a:cubicBezTo>
                <a:cubicBezTo>
                  <a:pt x="68660" y="572691"/>
                  <a:pt x="127948" y="675423"/>
                  <a:pt x="171450" y="733425"/>
                </a:cubicBezTo>
                <a:cubicBezTo>
                  <a:pt x="179532" y="744201"/>
                  <a:pt x="189392" y="753730"/>
                  <a:pt x="200025" y="762000"/>
                </a:cubicBezTo>
                <a:cubicBezTo>
                  <a:pt x="258743" y="807670"/>
                  <a:pt x="270607" y="810305"/>
                  <a:pt x="352425" y="819150"/>
                </a:cubicBezTo>
                <a:cubicBezTo>
                  <a:pt x="437887" y="828389"/>
                  <a:pt x="609600" y="838200"/>
                  <a:pt x="609600" y="838200"/>
                </a:cubicBezTo>
                <a:cubicBezTo>
                  <a:pt x="762000" y="831850"/>
                  <a:pt x="914642" y="829828"/>
                  <a:pt x="1066800" y="819150"/>
                </a:cubicBezTo>
                <a:cubicBezTo>
                  <a:pt x="1161892" y="812477"/>
                  <a:pt x="1138324" y="802772"/>
                  <a:pt x="1209675" y="762000"/>
                </a:cubicBezTo>
                <a:cubicBezTo>
                  <a:pt x="1234331" y="747911"/>
                  <a:pt x="1261426" y="738347"/>
                  <a:pt x="1285875" y="723900"/>
                </a:cubicBezTo>
                <a:cubicBezTo>
                  <a:pt x="1331369" y="697017"/>
                  <a:pt x="1370655" y="658991"/>
                  <a:pt x="1419225" y="638175"/>
                </a:cubicBezTo>
                <a:cubicBezTo>
                  <a:pt x="1478726" y="612675"/>
                  <a:pt x="1502683" y="608029"/>
                  <a:pt x="1552575" y="561975"/>
                </a:cubicBezTo>
                <a:cubicBezTo>
                  <a:pt x="1574084" y="542120"/>
                  <a:pt x="1589807" y="516750"/>
                  <a:pt x="1609725" y="495300"/>
                </a:cubicBezTo>
                <a:cubicBezTo>
                  <a:pt x="1631112" y="472268"/>
                  <a:pt x="1654175" y="450850"/>
                  <a:pt x="1676400" y="428625"/>
                </a:cubicBezTo>
                <a:cubicBezTo>
                  <a:pt x="1689100" y="400050"/>
                  <a:pt x="1700516" y="370869"/>
                  <a:pt x="1714500" y="342900"/>
                </a:cubicBezTo>
                <a:cubicBezTo>
                  <a:pt x="1725948" y="320005"/>
                  <a:pt x="1743612" y="300193"/>
                  <a:pt x="1752600" y="276225"/>
                </a:cubicBezTo>
                <a:cubicBezTo>
                  <a:pt x="1762878" y="248817"/>
                  <a:pt x="1764200" y="218808"/>
                  <a:pt x="1771650" y="190500"/>
                </a:cubicBezTo>
                <a:cubicBezTo>
                  <a:pt x="1780086" y="158443"/>
                  <a:pt x="1790700" y="127000"/>
                  <a:pt x="1800225" y="95250"/>
                </a:cubicBezTo>
                <a:cubicBezTo>
                  <a:pt x="1811097" y="19146"/>
                  <a:pt x="1809750" y="51026"/>
                  <a:pt x="180975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2C9D412-3FC9-473D-9A5D-921865E95961}"/>
              </a:ext>
            </a:extLst>
          </p:cNvPr>
          <p:cNvSpPr/>
          <p:nvPr/>
        </p:nvSpPr>
        <p:spPr>
          <a:xfrm>
            <a:off x="2381404" y="4304709"/>
            <a:ext cx="1320157" cy="747346"/>
          </a:xfrm>
          <a:custGeom>
            <a:avLst/>
            <a:gdLst>
              <a:gd name="connsiteX0" fmla="*/ 1320157 w 1320157"/>
              <a:gd name="connsiteY0" fmla="*/ 720969 h 747346"/>
              <a:gd name="connsiteX1" fmla="*/ 1302572 w 1320157"/>
              <a:gd name="connsiteY1" fmla="*/ 422031 h 747346"/>
              <a:gd name="connsiteX2" fmla="*/ 1293780 w 1320157"/>
              <a:gd name="connsiteY2" fmla="*/ 386862 h 747346"/>
              <a:gd name="connsiteX3" fmla="*/ 1284988 w 1320157"/>
              <a:gd name="connsiteY3" fmla="*/ 342900 h 747346"/>
              <a:gd name="connsiteX4" fmla="*/ 1232234 w 1320157"/>
              <a:gd name="connsiteY4" fmla="*/ 228600 h 747346"/>
              <a:gd name="connsiteX5" fmla="*/ 1126726 w 1320157"/>
              <a:gd name="connsiteY5" fmla="*/ 70338 h 747346"/>
              <a:gd name="connsiteX6" fmla="*/ 1091557 w 1320157"/>
              <a:gd name="connsiteY6" fmla="*/ 35169 h 747346"/>
              <a:gd name="connsiteX7" fmla="*/ 977257 w 1320157"/>
              <a:gd name="connsiteY7" fmla="*/ 0 h 747346"/>
              <a:gd name="connsiteX8" fmla="*/ 643149 w 1320157"/>
              <a:gd name="connsiteY8" fmla="*/ 8792 h 747346"/>
              <a:gd name="connsiteX9" fmla="*/ 537642 w 1320157"/>
              <a:gd name="connsiteY9" fmla="*/ 43962 h 747346"/>
              <a:gd name="connsiteX10" fmla="*/ 484888 w 1320157"/>
              <a:gd name="connsiteY10" fmla="*/ 61546 h 747346"/>
              <a:gd name="connsiteX11" fmla="*/ 440926 w 1320157"/>
              <a:gd name="connsiteY11" fmla="*/ 87923 h 747346"/>
              <a:gd name="connsiteX12" fmla="*/ 388172 w 1320157"/>
              <a:gd name="connsiteY12" fmla="*/ 105508 h 747346"/>
              <a:gd name="connsiteX13" fmla="*/ 309042 w 1320157"/>
              <a:gd name="connsiteY13" fmla="*/ 140677 h 747346"/>
              <a:gd name="connsiteX14" fmla="*/ 212326 w 1320157"/>
              <a:gd name="connsiteY14" fmla="*/ 237392 h 747346"/>
              <a:gd name="connsiteX15" fmla="*/ 185949 w 1320157"/>
              <a:gd name="connsiteY15" fmla="*/ 272562 h 747346"/>
              <a:gd name="connsiteX16" fmla="*/ 168365 w 1320157"/>
              <a:gd name="connsiteY16" fmla="*/ 298938 h 747346"/>
              <a:gd name="connsiteX17" fmla="*/ 141988 w 1320157"/>
              <a:gd name="connsiteY17" fmla="*/ 325315 h 747346"/>
              <a:gd name="connsiteX18" fmla="*/ 124403 w 1320157"/>
              <a:gd name="connsiteY18" fmla="*/ 369277 h 747346"/>
              <a:gd name="connsiteX19" fmla="*/ 106818 w 1320157"/>
              <a:gd name="connsiteY19" fmla="*/ 422031 h 747346"/>
              <a:gd name="connsiteX20" fmla="*/ 80442 w 1320157"/>
              <a:gd name="connsiteY20" fmla="*/ 474785 h 747346"/>
              <a:gd name="connsiteX21" fmla="*/ 62857 w 1320157"/>
              <a:gd name="connsiteY21" fmla="*/ 518746 h 747346"/>
              <a:gd name="connsiteX22" fmla="*/ 10103 w 1320157"/>
              <a:gd name="connsiteY22" fmla="*/ 606669 h 747346"/>
              <a:gd name="connsiteX23" fmla="*/ 1311 w 1320157"/>
              <a:gd name="connsiteY23" fmla="*/ 747346 h 74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0157" h="747346">
                <a:moveTo>
                  <a:pt x="1320157" y="720969"/>
                </a:moveTo>
                <a:cubicBezTo>
                  <a:pt x="1292909" y="584728"/>
                  <a:pt x="1321996" y="742526"/>
                  <a:pt x="1302572" y="422031"/>
                </a:cubicBezTo>
                <a:cubicBezTo>
                  <a:pt x="1301841" y="409969"/>
                  <a:pt x="1296401" y="398658"/>
                  <a:pt x="1293780" y="386862"/>
                </a:cubicBezTo>
                <a:cubicBezTo>
                  <a:pt x="1290538" y="372274"/>
                  <a:pt x="1289714" y="357077"/>
                  <a:pt x="1284988" y="342900"/>
                </a:cubicBezTo>
                <a:cubicBezTo>
                  <a:pt x="1269909" y="297664"/>
                  <a:pt x="1251819" y="271034"/>
                  <a:pt x="1232234" y="228600"/>
                </a:cubicBezTo>
                <a:cubicBezTo>
                  <a:pt x="1192856" y="143281"/>
                  <a:pt x="1213632" y="157244"/>
                  <a:pt x="1126726" y="70338"/>
                </a:cubicBezTo>
                <a:cubicBezTo>
                  <a:pt x="1115003" y="58615"/>
                  <a:pt x="1105773" y="43699"/>
                  <a:pt x="1091557" y="35169"/>
                </a:cubicBezTo>
                <a:cubicBezTo>
                  <a:pt x="1080501" y="28536"/>
                  <a:pt x="985328" y="2306"/>
                  <a:pt x="977257" y="0"/>
                </a:cubicBezTo>
                <a:cubicBezTo>
                  <a:pt x="865888" y="2931"/>
                  <a:pt x="754437" y="3616"/>
                  <a:pt x="643149" y="8792"/>
                </a:cubicBezTo>
                <a:cubicBezTo>
                  <a:pt x="600644" y="10769"/>
                  <a:pt x="578059" y="28417"/>
                  <a:pt x="537642" y="43962"/>
                </a:cubicBezTo>
                <a:cubicBezTo>
                  <a:pt x="520342" y="50616"/>
                  <a:pt x="501762" y="53876"/>
                  <a:pt x="484888" y="61546"/>
                </a:cubicBezTo>
                <a:cubicBezTo>
                  <a:pt x="469330" y="68618"/>
                  <a:pt x="456484" y="80851"/>
                  <a:pt x="440926" y="87923"/>
                </a:cubicBezTo>
                <a:cubicBezTo>
                  <a:pt x="424052" y="95593"/>
                  <a:pt x="405592" y="99173"/>
                  <a:pt x="388172" y="105508"/>
                </a:cubicBezTo>
                <a:cubicBezTo>
                  <a:pt x="371413" y="111602"/>
                  <a:pt x="325630" y="129618"/>
                  <a:pt x="309042" y="140677"/>
                </a:cubicBezTo>
                <a:cubicBezTo>
                  <a:pt x="264106" y="170634"/>
                  <a:pt x="248315" y="193406"/>
                  <a:pt x="212326" y="237392"/>
                </a:cubicBezTo>
                <a:cubicBezTo>
                  <a:pt x="203047" y="248734"/>
                  <a:pt x="194466" y="260637"/>
                  <a:pt x="185949" y="272562"/>
                </a:cubicBezTo>
                <a:cubicBezTo>
                  <a:pt x="179807" y="281160"/>
                  <a:pt x="175130" y="290820"/>
                  <a:pt x="168365" y="298938"/>
                </a:cubicBezTo>
                <a:cubicBezTo>
                  <a:pt x="160405" y="308490"/>
                  <a:pt x="150780" y="316523"/>
                  <a:pt x="141988" y="325315"/>
                </a:cubicBezTo>
                <a:cubicBezTo>
                  <a:pt x="136126" y="339969"/>
                  <a:pt x="129797" y="354444"/>
                  <a:pt x="124403" y="369277"/>
                </a:cubicBezTo>
                <a:cubicBezTo>
                  <a:pt x="118068" y="386697"/>
                  <a:pt x="113947" y="404921"/>
                  <a:pt x="106818" y="422031"/>
                </a:cubicBezTo>
                <a:cubicBezTo>
                  <a:pt x="99257" y="440179"/>
                  <a:pt x="88577" y="456887"/>
                  <a:pt x="80442" y="474785"/>
                </a:cubicBezTo>
                <a:cubicBezTo>
                  <a:pt x="73911" y="489153"/>
                  <a:pt x="70284" y="504820"/>
                  <a:pt x="62857" y="518746"/>
                </a:cubicBezTo>
                <a:cubicBezTo>
                  <a:pt x="46773" y="548903"/>
                  <a:pt x="10103" y="606669"/>
                  <a:pt x="10103" y="606669"/>
                </a:cubicBezTo>
                <a:cubicBezTo>
                  <a:pt x="-5011" y="682243"/>
                  <a:pt x="1311" y="635687"/>
                  <a:pt x="1311" y="747346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5FDD11C-9E47-4976-B08E-CC58D81A947C}"/>
              </a:ext>
            </a:extLst>
          </p:cNvPr>
          <p:cNvSpPr/>
          <p:nvPr/>
        </p:nvSpPr>
        <p:spPr>
          <a:xfrm>
            <a:off x="2255684" y="59154"/>
            <a:ext cx="1320157" cy="747346"/>
          </a:xfrm>
          <a:custGeom>
            <a:avLst/>
            <a:gdLst>
              <a:gd name="connsiteX0" fmla="*/ 1320157 w 1320157"/>
              <a:gd name="connsiteY0" fmla="*/ 720969 h 747346"/>
              <a:gd name="connsiteX1" fmla="*/ 1302572 w 1320157"/>
              <a:gd name="connsiteY1" fmla="*/ 422031 h 747346"/>
              <a:gd name="connsiteX2" fmla="*/ 1293780 w 1320157"/>
              <a:gd name="connsiteY2" fmla="*/ 386862 h 747346"/>
              <a:gd name="connsiteX3" fmla="*/ 1284988 w 1320157"/>
              <a:gd name="connsiteY3" fmla="*/ 342900 h 747346"/>
              <a:gd name="connsiteX4" fmla="*/ 1232234 w 1320157"/>
              <a:gd name="connsiteY4" fmla="*/ 228600 h 747346"/>
              <a:gd name="connsiteX5" fmla="*/ 1126726 w 1320157"/>
              <a:gd name="connsiteY5" fmla="*/ 70338 h 747346"/>
              <a:gd name="connsiteX6" fmla="*/ 1091557 w 1320157"/>
              <a:gd name="connsiteY6" fmla="*/ 35169 h 747346"/>
              <a:gd name="connsiteX7" fmla="*/ 977257 w 1320157"/>
              <a:gd name="connsiteY7" fmla="*/ 0 h 747346"/>
              <a:gd name="connsiteX8" fmla="*/ 643149 w 1320157"/>
              <a:gd name="connsiteY8" fmla="*/ 8792 h 747346"/>
              <a:gd name="connsiteX9" fmla="*/ 537642 w 1320157"/>
              <a:gd name="connsiteY9" fmla="*/ 43962 h 747346"/>
              <a:gd name="connsiteX10" fmla="*/ 484888 w 1320157"/>
              <a:gd name="connsiteY10" fmla="*/ 61546 h 747346"/>
              <a:gd name="connsiteX11" fmla="*/ 440926 w 1320157"/>
              <a:gd name="connsiteY11" fmla="*/ 87923 h 747346"/>
              <a:gd name="connsiteX12" fmla="*/ 388172 w 1320157"/>
              <a:gd name="connsiteY12" fmla="*/ 105508 h 747346"/>
              <a:gd name="connsiteX13" fmla="*/ 309042 w 1320157"/>
              <a:gd name="connsiteY13" fmla="*/ 140677 h 747346"/>
              <a:gd name="connsiteX14" fmla="*/ 212326 w 1320157"/>
              <a:gd name="connsiteY14" fmla="*/ 237392 h 747346"/>
              <a:gd name="connsiteX15" fmla="*/ 185949 w 1320157"/>
              <a:gd name="connsiteY15" fmla="*/ 272562 h 747346"/>
              <a:gd name="connsiteX16" fmla="*/ 168365 w 1320157"/>
              <a:gd name="connsiteY16" fmla="*/ 298938 h 747346"/>
              <a:gd name="connsiteX17" fmla="*/ 141988 w 1320157"/>
              <a:gd name="connsiteY17" fmla="*/ 325315 h 747346"/>
              <a:gd name="connsiteX18" fmla="*/ 124403 w 1320157"/>
              <a:gd name="connsiteY18" fmla="*/ 369277 h 747346"/>
              <a:gd name="connsiteX19" fmla="*/ 106818 w 1320157"/>
              <a:gd name="connsiteY19" fmla="*/ 422031 h 747346"/>
              <a:gd name="connsiteX20" fmla="*/ 80442 w 1320157"/>
              <a:gd name="connsiteY20" fmla="*/ 474785 h 747346"/>
              <a:gd name="connsiteX21" fmla="*/ 62857 w 1320157"/>
              <a:gd name="connsiteY21" fmla="*/ 518746 h 747346"/>
              <a:gd name="connsiteX22" fmla="*/ 10103 w 1320157"/>
              <a:gd name="connsiteY22" fmla="*/ 606669 h 747346"/>
              <a:gd name="connsiteX23" fmla="*/ 1311 w 1320157"/>
              <a:gd name="connsiteY23" fmla="*/ 747346 h 74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0157" h="747346">
                <a:moveTo>
                  <a:pt x="1320157" y="720969"/>
                </a:moveTo>
                <a:cubicBezTo>
                  <a:pt x="1292909" y="584728"/>
                  <a:pt x="1321996" y="742526"/>
                  <a:pt x="1302572" y="422031"/>
                </a:cubicBezTo>
                <a:cubicBezTo>
                  <a:pt x="1301841" y="409969"/>
                  <a:pt x="1296401" y="398658"/>
                  <a:pt x="1293780" y="386862"/>
                </a:cubicBezTo>
                <a:cubicBezTo>
                  <a:pt x="1290538" y="372274"/>
                  <a:pt x="1289714" y="357077"/>
                  <a:pt x="1284988" y="342900"/>
                </a:cubicBezTo>
                <a:cubicBezTo>
                  <a:pt x="1269909" y="297664"/>
                  <a:pt x="1251819" y="271034"/>
                  <a:pt x="1232234" y="228600"/>
                </a:cubicBezTo>
                <a:cubicBezTo>
                  <a:pt x="1192856" y="143281"/>
                  <a:pt x="1213632" y="157244"/>
                  <a:pt x="1126726" y="70338"/>
                </a:cubicBezTo>
                <a:cubicBezTo>
                  <a:pt x="1115003" y="58615"/>
                  <a:pt x="1105773" y="43699"/>
                  <a:pt x="1091557" y="35169"/>
                </a:cubicBezTo>
                <a:cubicBezTo>
                  <a:pt x="1080501" y="28536"/>
                  <a:pt x="985328" y="2306"/>
                  <a:pt x="977257" y="0"/>
                </a:cubicBezTo>
                <a:cubicBezTo>
                  <a:pt x="865888" y="2931"/>
                  <a:pt x="754437" y="3616"/>
                  <a:pt x="643149" y="8792"/>
                </a:cubicBezTo>
                <a:cubicBezTo>
                  <a:pt x="600644" y="10769"/>
                  <a:pt x="578059" y="28417"/>
                  <a:pt x="537642" y="43962"/>
                </a:cubicBezTo>
                <a:cubicBezTo>
                  <a:pt x="520342" y="50616"/>
                  <a:pt x="501762" y="53876"/>
                  <a:pt x="484888" y="61546"/>
                </a:cubicBezTo>
                <a:cubicBezTo>
                  <a:pt x="469330" y="68618"/>
                  <a:pt x="456484" y="80851"/>
                  <a:pt x="440926" y="87923"/>
                </a:cubicBezTo>
                <a:cubicBezTo>
                  <a:pt x="424052" y="95593"/>
                  <a:pt x="405592" y="99173"/>
                  <a:pt x="388172" y="105508"/>
                </a:cubicBezTo>
                <a:cubicBezTo>
                  <a:pt x="371413" y="111602"/>
                  <a:pt x="325630" y="129618"/>
                  <a:pt x="309042" y="140677"/>
                </a:cubicBezTo>
                <a:cubicBezTo>
                  <a:pt x="264106" y="170634"/>
                  <a:pt x="248315" y="193406"/>
                  <a:pt x="212326" y="237392"/>
                </a:cubicBezTo>
                <a:cubicBezTo>
                  <a:pt x="203047" y="248734"/>
                  <a:pt x="194466" y="260637"/>
                  <a:pt x="185949" y="272562"/>
                </a:cubicBezTo>
                <a:cubicBezTo>
                  <a:pt x="179807" y="281160"/>
                  <a:pt x="175130" y="290820"/>
                  <a:pt x="168365" y="298938"/>
                </a:cubicBezTo>
                <a:cubicBezTo>
                  <a:pt x="160405" y="308490"/>
                  <a:pt x="150780" y="316523"/>
                  <a:pt x="141988" y="325315"/>
                </a:cubicBezTo>
                <a:cubicBezTo>
                  <a:pt x="136126" y="339969"/>
                  <a:pt x="129797" y="354444"/>
                  <a:pt x="124403" y="369277"/>
                </a:cubicBezTo>
                <a:cubicBezTo>
                  <a:pt x="118068" y="386697"/>
                  <a:pt x="113947" y="404921"/>
                  <a:pt x="106818" y="422031"/>
                </a:cubicBezTo>
                <a:cubicBezTo>
                  <a:pt x="99257" y="440179"/>
                  <a:pt x="88577" y="456887"/>
                  <a:pt x="80442" y="474785"/>
                </a:cubicBezTo>
                <a:cubicBezTo>
                  <a:pt x="73911" y="489153"/>
                  <a:pt x="70284" y="504820"/>
                  <a:pt x="62857" y="518746"/>
                </a:cubicBezTo>
                <a:cubicBezTo>
                  <a:pt x="46773" y="548903"/>
                  <a:pt x="10103" y="606669"/>
                  <a:pt x="10103" y="606669"/>
                </a:cubicBezTo>
                <a:cubicBezTo>
                  <a:pt x="-5011" y="682243"/>
                  <a:pt x="1311" y="635687"/>
                  <a:pt x="1311" y="747346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9B77924-E2DE-45A7-950D-794F2488EED4}"/>
              </a:ext>
            </a:extLst>
          </p:cNvPr>
          <p:cNvSpPr/>
          <p:nvPr/>
        </p:nvSpPr>
        <p:spPr>
          <a:xfrm>
            <a:off x="2388652" y="2179618"/>
            <a:ext cx="1320157" cy="747346"/>
          </a:xfrm>
          <a:custGeom>
            <a:avLst/>
            <a:gdLst>
              <a:gd name="connsiteX0" fmla="*/ 1320157 w 1320157"/>
              <a:gd name="connsiteY0" fmla="*/ 720969 h 747346"/>
              <a:gd name="connsiteX1" fmla="*/ 1302572 w 1320157"/>
              <a:gd name="connsiteY1" fmla="*/ 422031 h 747346"/>
              <a:gd name="connsiteX2" fmla="*/ 1293780 w 1320157"/>
              <a:gd name="connsiteY2" fmla="*/ 386862 h 747346"/>
              <a:gd name="connsiteX3" fmla="*/ 1284988 w 1320157"/>
              <a:gd name="connsiteY3" fmla="*/ 342900 h 747346"/>
              <a:gd name="connsiteX4" fmla="*/ 1232234 w 1320157"/>
              <a:gd name="connsiteY4" fmla="*/ 228600 h 747346"/>
              <a:gd name="connsiteX5" fmla="*/ 1126726 w 1320157"/>
              <a:gd name="connsiteY5" fmla="*/ 70338 h 747346"/>
              <a:gd name="connsiteX6" fmla="*/ 1091557 w 1320157"/>
              <a:gd name="connsiteY6" fmla="*/ 35169 h 747346"/>
              <a:gd name="connsiteX7" fmla="*/ 977257 w 1320157"/>
              <a:gd name="connsiteY7" fmla="*/ 0 h 747346"/>
              <a:gd name="connsiteX8" fmla="*/ 643149 w 1320157"/>
              <a:gd name="connsiteY8" fmla="*/ 8792 h 747346"/>
              <a:gd name="connsiteX9" fmla="*/ 537642 w 1320157"/>
              <a:gd name="connsiteY9" fmla="*/ 43962 h 747346"/>
              <a:gd name="connsiteX10" fmla="*/ 484888 w 1320157"/>
              <a:gd name="connsiteY10" fmla="*/ 61546 h 747346"/>
              <a:gd name="connsiteX11" fmla="*/ 440926 w 1320157"/>
              <a:gd name="connsiteY11" fmla="*/ 87923 h 747346"/>
              <a:gd name="connsiteX12" fmla="*/ 388172 w 1320157"/>
              <a:gd name="connsiteY12" fmla="*/ 105508 h 747346"/>
              <a:gd name="connsiteX13" fmla="*/ 309042 w 1320157"/>
              <a:gd name="connsiteY13" fmla="*/ 140677 h 747346"/>
              <a:gd name="connsiteX14" fmla="*/ 212326 w 1320157"/>
              <a:gd name="connsiteY14" fmla="*/ 237392 h 747346"/>
              <a:gd name="connsiteX15" fmla="*/ 185949 w 1320157"/>
              <a:gd name="connsiteY15" fmla="*/ 272562 h 747346"/>
              <a:gd name="connsiteX16" fmla="*/ 168365 w 1320157"/>
              <a:gd name="connsiteY16" fmla="*/ 298938 h 747346"/>
              <a:gd name="connsiteX17" fmla="*/ 141988 w 1320157"/>
              <a:gd name="connsiteY17" fmla="*/ 325315 h 747346"/>
              <a:gd name="connsiteX18" fmla="*/ 124403 w 1320157"/>
              <a:gd name="connsiteY18" fmla="*/ 369277 h 747346"/>
              <a:gd name="connsiteX19" fmla="*/ 106818 w 1320157"/>
              <a:gd name="connsiteY19" fmla="*/ 422031 h 747346"/>
              <a:gd name="connsiteX20" fmla="*/ 80442 w 1320157"/>
              <a:gd name="connsiteY20" fmla="*/ 474785 h 747346"/>
              <a:gd name="connsiteX21" fmla="*/ 62857 w 1320157"/>
              <a:gd name="connsiteY21" fmla="*/ 518746 h 747346"/>
              <a:gd name="connsiteX22" fmla="*/ 10103 w 1320157"/>
              <a:gd name="connsiteY22" fmla="*/ 606669 h 747346"/>
              <a:gd name="connsiteX23" fmla="*/ 1311 w 1320157"/>
              <a:gd name="connsiteY23" fmla="*/ 747346 h 74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0157" h="747346">
                <a:moveTo>
                  <a:pt x="1320157" y="720969"/>
                </a:moveTo>
                <a:cubicBezTo>
                  <a:pt x="1292909" y="584728"/>
                  <a:pt x="1321996" y="742526"/>
                  <a:pt x="1302572" y="422031"/>
                </a:cubicBezTo>
                <a:cubicBezTo>
                  <a:pt x="1301841" y="409969"/>
                  <a:pt x="1296401" y="398658"/>
                  <a:pt x="1293780" y="386862"/>
                </a:cubicBezTo>
                <a:cubicBezTo>
                  <a:pt x="1290538" y="372274"/>
                  <a:pt x="1289714" y="357077"/>
                  <a:pt x="1284988" y="342900"/>
                </a:cubicBezTo>
                <a:cubicBezTo>
                  <a:pt x="1269909" y="297664"/>
                  <a:pt x="1251819" y="271034"/>
                  <a:pt x="1232234" y="228600"/>
                </a:cubicBezTo>
                <a:cubicBezTo>
                  <a:pt x="1192856" y="143281"/>
                  <a:pt x="1213632" y="157244"/>
                  <a:pt x="1126726" y="70338"/>
                </a:cubicBezTo>
                <a:cubicBezTo>
                  <a:pt x="1115003" y="58615"/>
                  <a:pt x="1105773" y="43699"/>
                  <a:pt x="1091557" y="35169"/>
                </a:cubicBezTo>
                <a:cubicBezTo>
                  <a:pt x="1080501" y="28536"/>
                  <a:pt x="985328" y="2306"/>
                  <a:pt x="977257" y="0"/>
                </a:cubicBezTo>
                <a:cubicBezTo>
                  <a:pt x="865888" y="2931"/>
                  <a:pt x="754437" y="3616"/>
                  <a:pt x="643149" y="8792"/>
                </a:cubicBezTo>
                <a:cubicBezTo>
                  <a:pt x="600644" y="10769"/>
                  <a:pt x="578059" y="28417"/>
                  <a:pt x="537642" y="43962"/>
                </a:cubicBezTo>
                <a:cubicBezTo>
                  <a:pt x="520342" y="50616"/>
                  <a:pt x="501762" y="53876"/>
                  <a:pt x="484888" y="61546"/>
                </a:cubicBezTo>
                <a:cubicBezTo>
                  <a:pt x="469330" y="68618"/>
                  <a:pt x="456484" y="80851"/>
                  <a:pt x="440926" y="87923"/>
                </a:cubicBezTo>
                <a:cubicBezTo>
                  <a:pt x="424052" y="95593"/>
                  <a:pt x="405592" y="99173"/>
                  <a:pt x="388172" y="105508"/>
                </a:cubicBezTo>
                <a:cubicBezTo>
                  <a:pt x="371413" y="111602"/>
                  <a:pt x="325630" y="129618"/>
                  <a:pt x="309042" y="140677"/>
                </a:cubicBezTo>
                <a:cubicBezTo>
                  <a:pt x="264106" y="170634"/>
                  <a:pt x="248315" y="193406"/>
                  <a:pt x="212326" y="237392"/>
                </a:cubicBezTo>
                <a:cubicBezTo>
                  <a:pt x="203047" y="248734"/>
                  <a:pt x="194466" y="260637"/>
                  <a:pt x="185949" y="272562"/>
                </a:cubicBezTo>
                <a:cubicBezTo>
                  <a:pt x="179807" y="281160"/>
                  <a:pt x="175130" y="290820"/>
                  <a:pt x="168365" y="298938"/>
                </a:cubicBezTo>
                <a:cubicBezTo>
                  <a:pt x="160405" y="308490"/>
                  <a:pt x="150780" y="316523"/>
                  <a:pt x="141988" y="325315"/>
                </a:cubicBezTo>
                <a:cubicBezTo>
                  <a:pt x="136126" y="339969"/>
                  <a:pt x="129797" y="354444"/>
                  <a:pt x="124403" y="369277"/>
                </a:cubicBezTo>
                <a:cubicBezTo>
                  <a:pt x="118068" y="386697"/>
                  <a:pt x="113947" y="404921"/>
                  <a:pt x="106818" y="422031"/>
                </a:cubicBezTo>
                <a:cubicBezTo>
                  <a:pt x="99257" y="440179"/>
                  <a:pt x="88577" y="456887"/>
                  <a:pt x="80442" y="474785"/>
                </a:cubicBezTo>
                <a:cubicBezTo>
                  <a:pt x="73911" y="489153"/>
                  <a:pt x="70284" y="504820"/>
                  <a:pt x="62857" y="518746"/>
                </a:cubicBezTo>
                <a:cubicBezTo>
                  <a:pt x="46773" y="548903"/>
                  <a:pt x="10103" y="606669"/>
                  <a:pt x="10103" y="606669"/>
                </a:cubicBezTo>
                <a:cubicBezTo>
                  <a:pt x="-5011" y="682243"/>
                  <a:pt x="1311" y="635687"/>
                  <a:pt x="1311" y="747346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11">
            <a:extLst>
              <a:ext uri="{FF2B5EF4-FFF2-40B4-BE49-F238E27FC236}">
                <a16:creationId xmlns:a16="http://schemas.microsoft.com/office/drawing/2014/main" id="{A056A8A1-D587-49B3-9C5E-E18AA26A3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46433"/>
              </p:ext>
            </p:extLst>
          </p:nvPr>
        </p:nvGraphicFramePr>
        <p:xfrm>
          <a:off x="6469440" y="2967957"/>
          <a:ext cx="3840480" cy="763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096">
                  <a:extLst>
                    <a:ext uri="{9D8B030D-6E8A-4147-A177-3AD203B41FA5}">
                      <a16:colId xmlns:a16="http://schemas.microsoft.com/office/drawing/2014/main" val="1138265116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436404439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2835544042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931643423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3281216081"/>
                    </a:ext>
                  </a:extLst>
                </a:gridCol>
              </a:tblGrid>
              <a:tr h="7639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0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0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77481"/>
                  </a:ext>
                </a:extLst>
              </a:tr>
            </a:tbl>
          </a:graphicData>
        </a:graphic>
      </p:graphicFrame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903D80-A610-411C-A96A-5016409970C3}"/>
              </a:ext>
            </a:extLst>
          </p:cNvPr>
          <p:cNvSpPr/>
          <p:nvPr/>
        </p:nvSpPr>
        <p:spPr>
          <a:xfrm>
            <a:off x="6792213" y="3802874"/>
            <a:ext cx="876338" cy="457200"/>
          </a:xfrm>
          <a:custGeom>
            <a:avLst/>
            <a:gdLst>
              <a:gd name="connsiteX0" fmla="*/ 0 w 876338"/>
              <a:gd name="connsiteY0" fmla="*/ 47625 h 457200"/>
              <a:gd name="connsiteX1" fmla="*/ 9525 w 876338"/>
              <a:gd name="connsiteY1" fmla="*/ 161925 h 457200"/>
              <a:gd name="connsiteX2" fmla="*/ 28575 w 876338"/>
              <a:gd name="connsiteY2" fmla="*/ 257175 h 457200"/>
              <a:gd name="connsiteX3" fmla="*/ 38100 w 876338"/>
              <a:gd name="connsiteY3" fmla="*/ 304800 h 457200"/>
              <a:gd name="connsiteX4" fmla="*/ 57150 w 876338"/>
              <a:gd name="connsiteY4" fmla="*/ 333375 h 457200"/>
              <a:gd name="connsiteX5" fmla="*/ 114300 w 876338"/>
              <a:gd name="connsiteY5" fmla="*/ 409575 h 457200"/>
              <a:gd name="connsiteX6" fmla="*/ 142875 w 876338"/>
              <a:gd name="connsiteY6" fmla="*/ 428625 h 457200"/>
              <a:gd name="connsiteX7" fmla="*/ 219075 w 876338"/>
              <a:gd name="connsiteY7" fmla="*/ 447675 h 457200"/>
              <a:gd name="connsiteX8" fmla="*/ 390525 w 876338"/>
              <a:gd name="connsiteY8" fmla="*/ 457200 h 457200"/>
              <a:gd name="connsiteX9" fmla="*/ 581025 w 876338"/>
              <a:gd name="connsiteY9" fmla="*/ 438150 h 457200"/>
              <a:gd name="connsiteX10" fmla="*/ 714375 w 876338"/>
              <a:gd name="connsiteY10" fmla="*/ 342900 h 457200"/>
              <a:gd name="connsiteX11" fmla="*/ 742950 w 876338"/>
              <a:gd name="connsiteY11" fmla="*/ 304800 h 457200"/>
              <a:gd name="connsiteX12" fmla="*/ 809625 w 876338"/>
              <a:gd name="connsiteY12" fmla="*/ 228600 h 457200"/>
              <a:gd name="connsiteX13" fmla="*/ 866775 w 876338"/>
              <a:gd name="connsiteY13" fmla="*/ 104775 h 457200"/>
              <a:gd name="connsiteX14" fmla="*/ 876300 w 876338"/>
              <a:gd name="connsiteY1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38" h="457200">
                <a:moveTo>
                  <a:pt x="0" y="47625"/>
                </a:moveTo>
                <a:cubicBezTo>
                  <a:pt x="3175" y="85725"/>
                  <a:pt x="4359" y="124044"/>
                  <a:pt x="9525" y="161925"/>
                </a:cubicBezTo>
                <a:cubicBezTo>
                  <a:pt x="13900" y="194007"/>
                  <a:pt x="22225" y="225425"/>
                  <a:pt x="28575" y="257175"/>
                </a:cubicBezTo>
                <a:cubicBezTo>
                  <a:pt x="31750" y="273050"/>
                  <a:pt x="29120" y="291330"/>
                  <a:pt x="38100" y="304800"/>
                </a:cubicBezTo>
                <a:cubicBezTo>
                  <a:pt x="44450" y="314325"/>
                  <a:pt x="51083" y="323667"/>
                  <a:pt x="57150" y="333375"/>
                </a:cubicBezTo>
                <a:cubicBezTo>
                  <a:pt x="83294" y="375206"/>
                  <a:pt x="79445" y="380530"/>
                  <a:pt x="114300" y="409575"/>
                </a:cubicBezTo>
                <a:cubicBezTo>
                  <a:pt x="123094" y="416904"/>
                  <a:pt x="132117" y="424713"/>
                  <a:pt x="142875" y="428625"/>
                </a:cubicBezTo>
                <a:cubicBezTo>
                  <a:pt x="167480" y="437572"/>
                  <a:pt x="193066" y="444674"/>
                  <a:pt x="219075" y="447675"/>
                </a:cubicBezTo>
                <a:cubicBezTo>
                  <a:pt x="275936" y="454236"/>
                  <a:pt x="333375" y="454025"/>
                  <a:pt x="390525" y="457200"/>
                </a:cubicBezTo>
                <a:cubicBezTo>
                  <a:pt x="454025" y="450850"/>
                  <a:pt x="519363" y="454593"/>
                  <a:pt x="581025" y="438150"/>
                </a:cubicBezTo>
                <a:cubicBezTo>
                  <a:pt x="627974" y="425630"/>
                  <a:pt x="680993" y="381051"/>
                  <a:pt x="714375" y="342900"/>
                </a:cubicBezTo>
                <a:cubicBezTo>
                  <a:pt x="724829" y="330953"/>
                  <a:pt x="732619" y="316853"/>
                  <a:pt x="742950" y="304800"/>
                </a:cubicBezTo>
                <a:cubicBezTo>
                  <a:pt x="779111" y="262612"/>
                  <a:pt x="773357" y="285593"/>
                  <a:pt x="809625" y="228600"/>
                </a:cubicBezTo>
                <a:cubicBezTo>
                  <a:pt x="826858" y="201520"/>
                  <a:pt x="854964" y="132335"/>
                  <a:pt x="866775" y="104775"/>
                </a:cubicBezTo>
                <a:cubicBezTo>
                  <a:pt x="877481" y="19124"/>
                  <a:pt x="876300" y="54173"/>
                  <a:pt x="8763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9D05269-3D32-4490-9513-1EC0CE03B0E3}"/>
              </a:ext>
            </a:extLst>
          </p:cNvPr>
          <p:cNvSpPr/>
          <p:nvPr/>
        </p:nvSpPr>
        <p:spPr>
          <a:xfrm>
            <a:off x="8323024" y="3802874"/>
            <a:ext cx="876338" cy="457200"/>
          </a:xfrm>
          <a:custGeom>
            <a:avLst/>
            <a:gdLst>
              <a:gd name="connsiteX0" fmla="*/ 0 w 876338"/>
              <a:gd name="connsiteY0" fmla="*/ 47625 h 457200"/>
              <a:gd name="connsiteX1" fmla="*/ 9525 w 876338"/>
              <a:gd name="connsiteY1" fmla="*/ 161925 h 457200"/>
              <a:gd name="connsiteX2" fmla="*/ 28575 w 876338"/>
              <a:gd name="connsiteY2" fmla="*/ 257175 h 457200"/>
              <a:gd name="connsiteX3" fmla="*/ 38100 w 876338"/>
              <a:gd name="connsiteY3" fmla="*/ 304800 h 457200"/>
              <a:gd name="connsiteX4" fmla="*/ 57150 w 876338"/>
              <a:gd name="connsiteY4" fmla="*/ 333375 h 457200"/>
              <a:gd name="connsiteX5" fmla="*/ 114300 w 876338"/>
              <a:gd name="connsiteY5" fmla="*/ 409575 h 457200"/>
              <a:gd name="connsiteX6" fmla="*/ 142875 w 876338"/>
              <a:gd name="connsiteY6" fmla="*/ 428625 h 457200"/>
              <a:gd name="connsiteX7" fmla="*/ 219075 w 876338"/>
              <a:gd name="connsiteY7" fmla="*/ 447675 h 457200"/>
              <a:gd name="connsiteX8" fmla="*/ 390525 w 876338"/>
              <a:gd name="connsiteY8" fmla="*/ 457200 h 457200"/>
              <a:gd name="connsiteX9" fmla="*/ 581025 w 876338"/>
              <a:gd name="connsiteY9" fmla="*/ 438150 h 457200"/>
              <a:gd name="connsiteX10" fmla="*/ 714375 w 876338"/>
              <a:gd name="connsiteY10" fmla="*/ 342900 h 457200"/>
              <a:gd name="connsiteX11" fmla="*/ 742950 w 876338"/>
              <a:gd name="connsiteY11" fmla="*/ 304800 h 457200"/>
              <a:gd name="connsiteX12" fmla="*/ 809625 w 876338"/>
              <a:gd name="connsiteY12" fmla="*/ 228600 h 457200"/>
              <a:gd name="connsiteX13" fmla="*/ 866775 w 876338"/>
              <a:gd name="connsiteY13" fmla="*/ 104775 h 457200"/>
              <a:gd name="connsiteX14" fmla="*/ 876300 w 876338"/>
              <a:gd name="connsiteY1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38" h="457200">
                <a:moveTo>
                  <a:pt x="0" y="47625"/>
                </a:moveTo>
                <a:cubicBezTo>
                  <a:pt x="3175" y="85725"/>
                  <a:pt x="4359" y="124044"/>
                  <a:pt x="9525" y="161925"/>
                </a:cubicBezTo>
                <a:cubicBezTo>
                  <a:pt x="13900" y="194007"/>
                  <a:pt x="22225" y="225425"/>
                  <a:pt x="28575" y="257175"/>
                </a:cubicBezTo>
                <a:cubicBezTo>
                  <a:pt x="31750" y="273050"/>
                  <a:pt x="29120" y="291330"/>
                  <a:pt x="38100" y="304800"/>
                </a:cubicBezTo>
                <a:cubicBezTo>
                  <a:pt x="44450" y="314325"/>
                  <a:pt x="51083" y="323667"/>
                  <a:pt x="57150" y="333375"/>
                </a:cubicBezTo>
                <a:cubicBezTo>
                  <a:pt x="83294" y="375206"/>
                  <a:pt x="79445" y="380530"/>
                  <a:pt x="114300" y="409575"/>
                </a:cubicBezTo>
                <a:cubicBezTo>
                  <a:pt x="123094" y="416904"/>
                  <a:pt x="132117" y="424713"/>
                  <a:pt x="142875" y="428625"/>
                </a:cubicBezTo>
                <a:cubicBezTo>
                  <a:pt x="167480" y="437572"/>
                  <a:pt x="193066" y="444674"/>
                  <a:pt x="219075" y="447675"/>
                </a:cubicBezTo>
                <a:cubicBezTo>
                  <a:pt x="275936" y="454236"/>
                  <a:pt x="333375" y="454025"/>
                  <a:pt x="390525" y="457200"/>
                </a:cubicBezTo>
                <a:cubicBezTo>
                  <a:pt x="454025" y="450850"/>
                  <a:pt x="519363" y="454593"/>
                  <a:pt x="581025" y="438150"/>
                </a:cubicBezTo>
                <a:cubicBezTo>
                  <a:pt x="627974" y="425630"/>
                  <a:pt x="680993" y="381051"/>
                  <a:pt x="714375" y="342900"/>
                </a:cubicBezTo>
                <a:cubicBezTo>
                  <a:pt x="724829" y="330953"/>
                  <a:pt x="732619" y="316853"/>
                  <a:pt x="742950" y="304800"/>
                </a:cubicBezTo>
                <a:cubicBezTo>
                  <a:pt x="779111" y="262612"/>
                  <a:pt x="773357" y="285593"/>
                  <a:pt x="809625" y="228600"/>
                </a:cubicBezTo>
                <a:cubicBezTo>
                  <a:pt x="826858" y="201520"/>
                  <a:pt x="854964" y="132335"/>
                  <a:pt x="866775" y="104775"/>
                </a:cubicBezTo>
                <a:cubicBezTo>
                  <a:pt x="877481" y="19124"/>
                  <a:pt x="876300" y="54173"/>
                  <a:pt x="8763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4E3C8A7-6F16-4C20-9BD5-8A94F48290BC}"/>
              </a:ext>
            </a:extLst>
          </p:cNvPr>
          <p:cNvSpPr/>
          <p:nvPr/>
        </p:nvSpPr>
        <p:spPr>
          <a:xfrm>
            <a:off x="8191600" y="3802874"/>
            <a:ext cx="1809803" cy="838200"/>
          </a:xfrm>
          <a:custGeom>
            <a:avLst/>
            <a:gdLst>
              <a:gd name="connsiteX0" fmla="*/ 0 w 1809803"/>
              <a:gd name="connsiteY0" fmla="*/ 114300 h 838200"/>
              <a:gd name="connsiteX1" fmla="*/ 9525 w 1809803"/>
              <a:gd name="connsiteY1" fmla="*/ 447675 h 838200"/>
              <a:gd name="connsiteX2" fmla="*/ 38100 w 1809803"/>
              <a:gd name="connsiteY2" fmla="*/ 514350 h 838200"/>
              <a:gd name="connsiteX3" fmla="*/ 171450 w 1809803"/>
              <a:gd name="connsiteY3" fmla="*/ 733425 h 838200"/>
              <a:gd name="connsiteX4" fmla="*/ 200025 w 1809803"/>
              <a:gd name="connsiteY4" fmla="*/ 762000 h 838200"/>
              <a:gd name="connsiteX5" fmla="*/ 352425 w 1809803"/>
              <a:gd name="connsiteY5" fmla="*/ 819150 h 838200"/>
              <a:gd name="connsiteX6" fmla="*/ 609600 w 1809803"/>
              <a:gd name="connsiteY6" fmla="*/ 838200 h 838200"/>
              <a:gd name="connsiteX7" fmla="*/ 1066800 w 1809803"/>
              <a:gd name="connsiteY7" fmla="*/ 819150 h 838200"/>
              <a:gd name="connsiteX8" fmla="*/ 1209675 w 1809803"/>
              <a:gd name="connsiteY8" fmla="*/ 762000 h 838200"/>
              <a:gd name="connsiteX9" fmla="*/ 1285875 w 1809803"/>
              <a:gd name="connsiteY9" fmla="*/ 723900 h 838200"/>
              <a:gd name="connsiteX10" fmla="*/ 1419225 w 1809803"/>
              <a:gd name="connsiteY10" fmla="*/ 638175 h 838200"/>
              <a:gd name="connsiteX11" fmla="*/ 1552575 w 1809803"/>
              <a:gd name="connsiteY11" fmla="*/ 561975 h 838200"/>
              <a:gd name="connsiteX12" fmla="*/ 1609725 w 1809803"/>
              <a:gd name="connsiteY12" fmla="*/ 495300 h 838200"/>
              <a:gd name="connsiteX13" fmla="*/ 1676400 w 1809803"/>
              <a:gd name="connsiteY13" fmla="*/ 428625 h 838200"/>
              <a:gd name="connsiteX14" fmla="*/ 1714500 w 1809803"/>
              <a:gd name="connsiteY14" fmla="*/ 342900 h 838200"/>
              <a:gd name="connsiteX15" fmla="*/ 1752600 w 1809803"/>
              <a:gd name="connsiteY15" fmla="*/ 276225 h 838200"/>
              <a:gd name="connsiteX16" fmla="*/ 1771650 w 1809803"/>
              <a:gd name="connsiteY16" fmla="*/ 190500 h 838200"/>
              <a:gd name="connsiteX17" fmla="*/ 1800225 w 1809803"/>
              <a:gd name="connsiteY17" fmla="*/ 95250 h 838200"/>
              <a:gd name="connsiteX18" fmla="*/ 1809750 w 1809803"/>
              <a:gd name="connsiteY18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09803" h="838200">
                <a:moveTo>
                  <a:pt x="0" y="114300"/>
                </a:moveTo>
                <a:cubicBezTo>
                  <a:pt x="3175" y="225425"/>
                  <a:pt x="-1015" y="337005"/>
                  <a:pt x="9525" y="447675"/>
                </a:cubicBezTo>
                <a:cubicBezTo>
                  <a:pt x="11817" y="471746"/>
                  <a:pt x="26880" y="492931"/>
                  <a:pt x="38100" y="514350"/>
                </a:cubicBezTo>
                <a:cubicBezTo>
                  <a:pt x="68660" y="572691"/>
                  <a:pt x="127948" y="675423"/>
                  <a:pt x="171450" y="733425"/>
                </a:cubicBezTo>
                <a:cubicBezTo>
                  <a:pt x="179532" y="744201"/>
                  <a:pt x="189392" y="753730"/>
                  <a:pt x="200025" y="762000"/>
                </a:cubicBezTo>
                <a:cubicBezTo>
                  <a:pt x="258743" y="807670"/>
                  <a:pt x="270607" y="810305"/>
                  <a:pt x="352425" y="819150"/>
                </a:cubicBezTo>
                <a:cubicBezTo>
                  <a:pt x="437887" y="828389"/>
                  <a:pt x="609600" y="838200"/>
                  <a:pt x="609600" y="838200"/>
                </a:cubicBezTo>
                <a:cubicBezTo>
                  <a:pt x="762000" y="831850"/>
                  <a:pt x="914642" y="829828"/>
                  <a:pt x="1066800" y="819150"/>
                </a:cubicBezTo>
                <a:cubicBezTo>
                  <a:pt x="1161892" y="812477"/>
                  <a:pt x="1138324" y="802772"/>
                  <a:pt x="1209675" y="762000"/>
                </a:cubicBezTo>
                <a:cubicBezTo>
                  <a:pt x="1234331" y="747911"/>
                  <a:pt x="1261426" y="738347"/>
                  <a:pt x="1285875" y="723900"/>
                </a:cubicBezTo>
                <a:cubicBezTo>
                  <a:pt x="1331369" y="697017"/>
                  <a:pt x="1370655" y="658991"/>
                  <a:pt x="1419225" y="638175"/>
                </a:cubicBezTo>
                <a:cubicBezTo>
                  <a:pt x="1478726" y="612675"/>
                  <a:pt x="1502683" y="608029"/>
                  <a:pt x="1552575" y="561975"/>
                </a:cubicBezTo>
                <a:cubicBezTo>
                  <a:pt x="1574084" y="542120"/>
                  <a:pt x="1589807" y="516750"/>
                  <a:pt x="1609725" y="495300"/>
                </a:cubicBezTo>
                <a:cubicBezTo>
                  <a:pt x="1631112" y="472268"/>
                  <a:pt x="1654175" y="450850"/>
                  <a:pt x="1676400" y="428625"/>
                </a:cubicBezTo>
                <a:cubicBezTo>
                  <a:pt x="1689100" y="400050"/>
                  <a:pt x="1700516" y="370869"/>
                  <a:pt x="1714500" y="342900"/>
                </a:cubicBezTo>
                <a:cubicBezTo>
                  <a:pt x="1725948" y="320005"/>
                  <a:pt x="1743612" y="300193"/>
                  <a:pt x="1752600" y="276225"/>
                </a:cubicBezTo>
                <a:cubicBezTo>
                  <a:pt x="1762878" y="248817"/>
                  <a:pt x="1764200" y="218808"/>
                  <a:pt x="1771650" y="190500"/>
                </a:cubicBezTo>
                <a:cubicBezTo>
                  <a:pt x="1780086" y="158443"/>
                  <a:pt x="1790700" y="127000"/>
                  <a:pt x="1800225" y="95250"/>
                </a:cubicBezTo>
                <a:cubicBezTo>
                  <a:pt x="1811097" y="19146"/>
                  <a:pt x="1809750" y="51026"/>
                  <a:pt x="180975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6710AC8-D62A-44B5-A916-A101258C013F}"/>
              </a:ext>
            </a:extLst>
          </p:cNvPr>
          <p:cNvSpPr/>
          <p:nvPr/>
        </p:nvSpPr>
        <p:spPr>
          <a:xfrm>
            <a:off x="7587762" y="2161914"/>
            <a:ext cx="852666" cy="747346"/>
          </a:xfrm>
          <a:custGeom>
            <a:avLst/>
            <a:gdLst>
              <a:gd name="connsiteX0" fmla="*/ 1320157 w 1320157"/>
              <a:gd name="connsiteY0" fmla="*/ 720969 h 747346"/>
              <a:gd name="connsiteX1" fmla="*/ 1302572 w 1320157"/>
              <a:gd name="connsiteY1" fmla="*/ 422031 h 747346"/>
              <a:gd name="connsiteX2" fmla="*/ 1293780 w 1320157"/>
              <a:gd name="connsiteY2" fmla="*/ 386862 h 747346"/>
              <a:gd name="connsiteX3" fmla="*/ 1284988 w 1320157"/>
              <a:gd name="connsiteY3" fmla="*/ 342900 h 747346"/>
              <a:gd name="connsiteX4" fmla="*/ 1232234 w 1320157"/>
              <a:gd name="connsiteY4" fmla="*/ 228600 h 747346"/>
              <a:gd name="connsiteX5" fmla="*/ 1126726 w 1320157"/>
              <a:gd name="connsiteY5" fmla="*/ 70338 h 747346"/>
              <a:gd name="connsiteX6" fmla="*/ 1091557 w 1320157"/>
              <a:gd name="connsiteY6" fmla="*/ 35169 h 747346"/>
              <a:gd name="connsiteX7" fmla="*/ 977257 w 1320157"/>
              <a:gd name="connsiteY7" fmla="*/ 0 h 747346"/>
              <a:gd name="connsiteX8" fmla="*/ 643149 w 1320157"/>
              <a:gd name="connsiteY8" fmla="*/ 8792 h 747346"/>
              <a:gd name="connsiteX9" fmla="*/ 537642 w 1320157"/>
              <a:gd name="connsiteY9" fmla="*/ 43962 h 747346"/>
              <a:gd name="connsiteX10" fmla="*/ 484888 w 1320157"/>
              <a:gd name="connsiteY10" fmla="*/ 61546 h 747346"/>
              <a:gd name="connsiteX11" fmla="*/ 440926 w 1320157"/>
              <a:gd name="connsiteY11" fmla="*/ 87923 h 747346"/>
              <a:gd name="connsiteX12" fmla="*/ 388172 w 1320157"/>
              <a:gd name="connsiteY12" fmla="*/ 105508 h 747346"/>
              <a:gd name="connsiteX13" fmla="*/ 309042 w 1320157"/>
              <a:gd name="connsiteY13" fmla="*/ 140677 h 747346"/>
              <a:gd name="connsiteX14" fmla="*/ 212326 w 1320157"/>
              <a:gd name="connsiteY14" fmla="*/ 237392 h 747346"/>
              <a:gd name="connsiteX15" fmla="*/ 185949 w 1320157"/>
              <a:gd name="connsiteY15" fmla="*/ 272562 h 747346"/>
              <a:gd name="connsiteX16" fmla="*/ 168365 w 1320157"/>
              <a:gd name="connsiteY16" fmla="*/ 298938 h 747346"/>
              <a:gd name="connsiteX17" fmla="*/ 141988 w 1320157"/>
              <a:gd name="connsiteY17" fmla="*/ 325315 h 747346"/>
              <a:gd name="connsiteX18" fmla="*/ 124403 w 1320157"/>
              <a:gd name="connsiteY18" fmla="*/ 369277 h 747346"/>
              <a:gd name="connsiteX19" fmla="*/ 106818 w 1320157"/>
              <a:gd name="connsiteY19" fmla="*/ 422031 h 747346"/>
              <a:gd name="connsiteX20" fmla="*/ 80442 w 1320157"/>
              <a:gd name="connsiteY20" fmla="*/ 474785 h 747346"/>
              <a:gd name="connsiteX21" fmla="*/ 62857 w 1320157"/>
              <a:gd name="connsiteY21" fmla="*/ 518746 h 747346"/>
              <a:gd name="connsiteX22" fmla="*/ 10103 w 1320157"/>
              <a:gd name="connsiteY22" fmla="*/ 606669 h 747346"/>
              <a:gd name="connsiteX23" fmla="*/ 1311 w 1320157"/>
              <a:gd name="connsiteY23" fmla="*/ 747346 h 74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0157" h="747346">
                <a:moveTo>
                  <a:pt x="1320157" y="720969"/>
                </a:moveTo>
                <a:cubicBezTo>
                  <a:pt x="1292909" y="584728"/>
                  <a:pt x="1321996" y="742526"/>
                  <a:pt x="1302572" y="422031"/>
                </a:cubicBezTo>
                <a:cubicBezTo>
                  <a:pt x="1301841" y="409969"/>
                  <a:pt x="1296401" y="398658"/>
                  <a:pt x="1293780" y="386862"/>
                </a:cubicBezTo>
                <a:cubicBezTo>
                  <a:pt x="1290538" y="372274"/>
                  <a:pt x="1289714" y="357077"/>
                  <a:pt x="1284988" y="342900"/>
                </a:cubicBezTo>
                <a:cubicBezTo>
                  <a:pt x="1269909" y="297664"/>
                  <a:pt x="1251819" y="271034"/>
                  <a:pt x="1232234" y="228600"/>
                </a:cubicBezTo>
                <a:cubicBezTo>
                  <a:pt x="1192856" y="143281"/>
                  <a:pt x="1213632" y="157244"/>
                  <a:pt x="1126726" y="70338"/>
                </a:cubicBezTo>
                <a:cubicBezTo>
                  <a:pt x="1115003" y="58615"/>
                  <a:pt x="1105773" y="43699"/>
                  <a:pt x="1091557" y="35169"/>
                </a:cubicBezTo>
                <a:cubicBezTo>
                  <a:pt x="1080501" y="28536"/>
                  <a:pt x="985328" y="2306"/>
                  <a:pt x="977257" y="0"/>
                </a:cubicBezTo>
                <a:cubicBezTo>
                  <a:pt x="865888" y="2931"/>
                  <a:pt x="754437" y="3616"/>
                  <a:pt x="643149" y="8792"/>
                </a:cubicBezTo>
                <a:cubicBezTo>
                  <a:pt x="600644" y="10769"/>
                  <a:pt x="578059" y="28417"/>
                  <a:pt x="537642" y="43962"/>
                </a:cubicBezTo>
                <a:cubicBezTo>
                  <a:pt x="520342" y="50616"/>
                  <a:pt x="501762" y="53876"/>
                  <a:pt x="484888" y="61546"/>
                </a:cubicBezTo>
                <a:cubicBezTo>
                  <a:pt x="469330" y="68618"/>
                  <a:pt x="456484" y="80851"/>
                  <a:pt x="440926" y="87923"/>
                </a:cubicBezTo>
                <a:cubicBezTo>
                  <a:pt x="424052" y="95593"/>
                  <a:pt x="405592" y="99173"/>
                  <a:pt x="388172" y="105508"/>
                </a:cubicBezTo>
                <a:cubicBezTo>
                  <a:pt x="371413" y="111602"/>
                  <a:pt x="325630" y="129618"/>
                  <a:pt x="309042" y="140677"/>
                </a:cubicBezTo>
                <a:cubicBezTo>
                  <a:pt x="264106" y="170634"/>
                  <a:pt x="248315" y="193406"/>
                  <a:pt x="212326" y="237392"/>
                </a:cubicBezTo>
                <a:cubicBezTo>
                  <a:pt x="203047" y="248734"/>
                  <a:pt x="194466" y="260637"/>
                  <a:pt x="185949" y="272562"/>
                </a:cubicBezTo>
                <a:cubicBezTo>
                  <a:pt x="179807" y="281160"/>
                  <a:pt x="175130" y="290820"/>
                  <a:pt x="168365" y="298938"/>
                </a:cubicBezTo>
                <a:cubicBezTo>
                  <a:pt x="160405" y="308490"/>
                  <a:pt x="150780" y="316523"/>
                  <a:pt x="141988" y="325315"/>
                </a:cubicBezTo>
                <a:cubicBezTo>
                  <a:pt x="136126" y="339969"/>
                  <a:pt x="129797" y="354444"/>
                  <a:pt x="124403" y="369277"/>
                </a:cubicBezTo>
                <a:cubicBezTo>
                  <a:pt x="118068" y="386697"/>
                  <a:pt x="113947" y="404921"/>
                  <a:pt x="106818" y="422031"/>
                </a:cubicBezTo>
                <a:cubicBezTo>
                  <a:pt x="99257" y="440179"/>
                  <a:pt x="88577" y="456887"/>
                  <a:pt x="80442" y="474785"/>
                </a:cubicBezTo>
                <a:cubicBezTo>
                  <a:pt x="73911" y="489153"/>
                  <a:pt x="70284" y="504820"/>
                  <a:pt x="62857" y="518746"/>
                </a:cubicBezTo>
                <a:cubicBezTo>
                  <a:pt x="46773" y="548903"/>
                  <a:pt x="10103" y="606669"/>
                  <a:pt x="10103" y="606669"/>
                </a:cubicBezTo>
                <a:cubicBezTo>
                  <a:pt x="-5011" y="682243"/>
                  <a:pt x="1311" y="635687"/>
                  <a:pt x="1311" y="747346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7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87"/>
    </mc:Choice>
    <mc:Fallback xmlns="">
      <p:transition spd="slow" advTm="85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10342"/>
            <a:ext cx="9692640" cy="1325562"/>
          </a:xfrm>
        </p:spPr>
        <p:txBody>
          <a:bodyPr/>
          <a:lstStyle/>
          <a:p>
            <a:r>
              <a:rPr lang="en-US" dirty="0"/>
              <a:t>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Ridiculous list of self-adaptive parameters</a:t>
            </a:r>
          </a:p>
          <a:p>
            <a:pPr lvl="1"/>
            <a:r>
              <a:rPr lang="en-US" dirty="0"/>
              <a:t>Min/max edge weight</a:t>
            </a:r>
          </a:p>
          <a:p>
            <a:pPr lvl="1"/>
            <a:r>
              <a:rPr lang="en-US" dirty="0"/>
              <a:t>Probabilities for each of the vertex flags</a:t>
            </a:r>
          </a:p>
          <a:p>
            <a:pPr lvl="1"/>
            <a:r>
              <a:rPr lang="en-US" dirty="0"/>
              <a:t>Graph’s density</a:t>
            </a:r>
          </a:p>
          <a:p>
            <a:pPr lvl="1"/>
            <a:r>
              <a:rPr lang="en-US" dirty="0"/>
              <a:t>Tons of parameters used in the mutation process</a:t>
            </a:r>
          </a:p>
          <a:p>
            <a:r>
              <a:rPr lang="en-US" dirty="0"/>
              <a:t>Add/remove vertices/edges</a:t>
            </a:r>
          </a:p>
          <a:p>
            <a:r>
              <a:rPr lang="en-US" dirty="0"/>
              <a:t>Add/remove vertex flags</a:t>
            </a:r>
          </a:p>
          <a:p>
            <a:r>
              <a:rPr lang="en-US" dirty="0"/>
              <a:t>Change edge weights, order</a:t>
            </a:r>
          </a:p>
          <a:p>
            <a:r>
              <a:rPr lang="en-US" dirty="0"/>
              <a:t>Change vertex primitives</a:t>
            </a:r>
          </a:p>
        </p:txBody>
      </p:sp>
    </p:spTree>
    <p:extLst>
      <p:ext uri="{BB962C8B-B14F-4D97-AF65-F5344CB8AC3E}">
        <p14:creationId xmlns:p14="http://schemas.microsoft.com/office/powerpoint/2010/main" val="30784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0609-D0E1-4897-B726-D79FC450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for Separable Rastrigin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4753C3-7D6E-4310-965C-C6054B786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Using the Black Box Optimization Benchmarking (BBOB) test suite</a:t>
                </a:r>
              </a:p>
              <a:p>
                <a:r>
                  <a:rPr lang="en-US" sz="2000" dirty="0"/>
                  <a:t>Goal: find an EA that, on average, solves 3-dimensional Separable Rastrigin (BBOB </a:t>
                </a:r>
                <a:r>
                  <a:rPr lang="en-US" sz="2000" i="1" dirty="0"/>
                  <a:t>f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) in the fewest function evaluations</a:t>
                </a:r>
              </a:p>
              <a:p>
                <a:pPr lvl="1"/>
                <a:r>
                  <a:rPr lang="en-US" sz="1800" dirty="0"/>
                  <a:t>Per BBOB convention, “solved” = function output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2000" dirty="0"/>
                  <a:t>Need to run each candidate EA to completion several times</a:t>
                </a:r>
              </a:p>
              <a:p>
                <a:r>
                  <a:rPr lang="en-US" sz="2000" dirty="0"/>
                  <a:t>Generate a new random optimum for each run for each EA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4753C3-7D6E-4310-965C-C6054B786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439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32"/>
    </mc:Choice>
    <mc:Fallback xmlns="">
      <p:transition spd="slow" advTm="41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2A7B44-B548-4A23-A826-81C6C82C0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6" y="385762"/>
            <a:ext cx="8815668" cy="60864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AD043A-7190-424F-910B-6760597FC998}"/>
              </a:ext>
            </a:extLst>
          </p:cNvPr>
          <p:cNvCxnSpPr/>
          <p:nvPr/>
        </p:nvCxnSpPr>
        <p:spPr>
          <a:xfrm>
            <a:off x="2743200" y="4276725"/>
            <a:ext cx="68008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DEFD80-D4AE-49B4-9668-AD395A46D238}"/>
              </a:ext>
            </a:extLst>
          </p:cNvPr>
          <p:cNvCxnSpPr>
            <a:cxnSpLocks/>
          </p:cNvCxnSpPr>
          <p:nvPr/>
        </p:nvCxnSpPr>
        <p:spPr>
          <a:xfrm>
            <a:off x="2762250" y="6115050"/>
            <a:ext cx="0" cy="257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102F82-3FDB-473C-AC50-A5C63577D353}"/>
              </a:ext>
            </a:extLst>
          </p:cNvPr>
          <p:cNvSpPr txBox="1"/>
          <p:nvPr/>
        </p:nvSpPr>
        <p:spPr>
          <a:xfrm>
            <a:off x="2547938" y="6383744"/>
            <a:ext cx="42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365244-E0FD-459D-BC8E-58D247CC8C42}"/>
              </a:ext>
            </a:extLst>
          </p:cNvPr>
          <p:cNvCxnSpPr>
            <a:cxnSpLocks/>
          </p:cNvCxnSpPr>
          <p:nvPr/>
        </p:nvCxnSpPr>
        <p:spPr>
          <a:xfrm>
            <a:off x="2963537" y="5846356"/>
            <a:ext cx="0" cy="257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C85B305-7419-4847-99C4-4EF3155BC26D}"/>
              </a:ext>
            </a:extLst>
          </p:cNvPr>
          <p:cNvSpPr txBox="1"/>
          <p:nvPr/>
        </p:nvSpPr>
        <p:spPr>
          <a:xfrm>
            <a:off x="2749225" y="6115050"/>
            <a:ext cx="42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83EE8-0F0B-4AD1-B8E1-01FBA1651B74}"/>
              </a:ext>
            </a:extLst>
          </p:cNvPr>
          <p:cNvCxnSpPr>
            <a:cxnSpLocks/>
          </p:cNvCxnSpPr>
          <p:nvPr/>
        </p:nvCxnSpPr>
        <p:spPr>
          <a:xfrm>
            <a:off x="3228974" y="5848960"/>
            <a:ext cx="0" cy="257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C3AC88-40E6-4D2A-B822-3D992BB89905}"/>
              </a:ext>
            </a:extLst>
          </p:cNvPr>
          <p:cNvSpPr txBox="1"/>
          <p:nvPr/>
        </p:nvSpPr>
        <p:spPr>
          <a:xfrm>
            <a:off x="3014662" y="6117654"/>
            <a:ext cx="428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1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19"/>
    </mc:Choice>
    <mc:Fallback xmlns="">
      <p:transition spd="slow" advTm="67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A326AF-6341-473F-947A-D3AA23FC7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24" y="390525"/>
            <a:ext cx="681362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060289-51CF-4A98-81C6-75AF21193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143" y="0"/>
            <a:ext cx="748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49A7-5AC3-4FF4-916D-327BD63B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Optimization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2218AC-3D7F-4CEE-AE97-EA1D679A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3" y="1828800"/>
            <a:ext cx="8594725" cy="4351338"/>
          </a:xfrm>
        </p:spPr>
        <p:txBody>
          <a:bodyPr>
            <a:normAutofit/>
          </a:bodyPr>
          <a:lstStyle/>
          <a:p>
            <a:r>
              <a:rPr lang="en-US" sz="2000" dirty="0"/>
              <a:t>Used irace, a popular and highly-regarded optimization tool</a:t>
            </a:r>
          </a:p>
          <a:p>
            <a:pPr lvl="1"/>
            <a:r>
              <a:rPr lang="en-US" sz="1800" dirty="0"/>
              <a:t>Ran to completion 10 independent times</a:t>
            </a:r>
          </a:p>
          <a:p>
            <a:pPr lvl="1"/>
            <a:r>
              <a:rPr lang="en-US" sz="1800" dirty="0"/>
              <a:t>Ran an 11</a:t>
            </a:r>
            <a:r>
              <a:rPr lang="en-US" sz="1800" baseline="30000" dirty="0"/>
              <a:t>th</a:t>
            </a:r>
            <a:r>
              <a:rPr lang="en-US" sz="1800" dirty="0"/>
              <a:t> time using the first 10 runs’ winners as seeds</a:t>
            </a:r>
          </a:p>
          <a:p>
            <a:r>
              <a:rPr lang="en-US" sz="2000" dirty="0"/>
              <a:t>Comparable amount of processing time as used to evolve the graphs</a:t>
            </a:r>
          </a:p>
          <a:p>
            <a:pPr lvl="1"/>
            <a:r>
              <a:rPr lang="en-US" sz="1800" dirty="0"/>
              <a:t>~1,500 CPU hours each!</a:t>
            </a:r>
          </a:p>
        </p:txBody>
      </p:sp>
    </p:spTree>
    <p:extLst>
      <p:ext uri="{BB962C8B-B14F-4D97-AF65-F5344CB8AC3E}">
        <p14:creationId xmlns:p14="http://schemas.microsoft.com/office/powerpoint/2010/main" val="35959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21"/>
    </mc:Choice>
    <mc:Fallback xmlns="">
      <p:transition spd="slow" advTm="4682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5BF221B5-ECF4-4E72-A955-C194324371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754200"/>
                  </p:ext>
                </p:extLst>
              </p:nvPr>
            </p:nvGraphicFramePr>
            <p:xfrm>
              <a:off x="190499" y="219074"/>
              <a:ext cx="11054863" cy="6448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81590">
                      <a:extLst>
                        <a:ext uri="{9D8B030D-6E8A-4147-A177-3AD203B41FA5}">
                          <a16:colId xmlns:a16="http://schemas.microsoft.com/office/drawing/2014/main" val="3001779999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2756112100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3574374599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47966307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3589119658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1134142768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2767465967"/>
                        </a:ext>
                      </a:extLst>
                    </a:gridCol>
                    <a:gridCol w="1115773">
                      <a:extLst>
                        <a:ext uri="{9D8B030D-6E8A-4147-A177-3AD203B41FA5}">
                          <a16:colId xmlns:a16="http://schemas.microsoft.com/office/drawing/2014/main" val="4135256121"/>
                        </a:ext>
                      </a:extLst>
                    </a:gridCol>
                    <a:gridCol w="1195754">
                      <a:extLst>
                        <a:ext uri="{9D8B030D-6E8A-4147-A177-3AD203B41FA5}">
                          <a16:colId xmlns:a16="http://schemas.microsoft.com/office/drawing/2014/main" val="817947058"/>
                        </a:ext>
                      </a:extLst>
                    </a:gridCol>
                  </a:tblGrid>
                  <a:tr h="92120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Graph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Traditional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27280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Function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Avg. Evals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 Evals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Avg. Evals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 Evals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Num. sample runs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Result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18767922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Sphere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3,883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3,858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16.2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1,229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u="none" dirty="0"/>
                            <a:t>1,183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35.4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838832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Separable Ellipsoid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2</a:t>
                          </a:r>
                          <a:endParaRPr lang="en-US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13,246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5,466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660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1,586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1,547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18.6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91370964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Separable Rastrigin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9,380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5,888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1.14E</a:t>
                          </a:r>
                          <a:r>
                            <a:rPr lang="en-US" b="1" baseline="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12,124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2,359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1.95E5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Better?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=0.390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278098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Step Ellipsoid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7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5.88E5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2,891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1,467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9.32E5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10,657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1,870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Better!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=0.187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38915204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Rosenbrock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8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1.96E6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1.91E6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677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924331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5BF221B5-ECF4-4E72-A955-C194324371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754200"/>
                  </p:ext>
                </p:extLst>
              </p:nvPr>
            </p:nvGraphicFramePr>
            <p:xfrm>
              <a:off x="190499" y="219074"/>
              <a:ext cx="11054863" cy="6448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81590">
                      <a:extLst>
                        <a:ext uri="{9D8B030D-6E8A-4147-A177-3AD203B41FA5}">
                          <a16:colId xmlns:a16="http://schemas.microsoft.com/office/drawing/2014/main" val="3001779999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2756112100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3574374599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47966307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3589119658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1134142768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2767465967"/>
                        </a:ext>
                      </a:extLst>
                    </a:gridCol>
                    <a:gridCol w="1115773">
                      <a:extLst>
                        <a:ext uri="{9D8B030D-6E8A-4147-A177-3AD203B41FA5}">
                          <a16:colId xmlns:a16="http://schemas.microsoft.com/office/drawing/2014/main" val="4135256121"/>
                        </a:ext>
                      </a:extLst>
                    </a:gridCol>
                    <a:gridCol w="1195754">
                      <a:extLst>
                        <a:ext uri="{9D8B030D-6E8A-4147-A177-3AD203B41FA5}">
                          <a16:colId xmlns:a16="http://schemas.microsoft.com/office/drawing/2014/main" val="817947058"/>
                        </a:ext>
                      </a:extLst>
                    </a:gridCol>
                  </a:tblGrid>
                  <a:tr h="92120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Graph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Traditional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27280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Function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Avg. Evals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 Evals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Avg. Evals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 Evals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Num. sample runs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Result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18767922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Sphere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3,883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3,858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16.2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1,229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u="none" dirty="0"/>
                            <a:t>1,183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35.4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838832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Separable Ellipsoid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2</a:t>
                          </a:r>
                          <a:endParaRPr lang="en-US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13,246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5,466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660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1,586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1,547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18.6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91370964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Separable Rastrigin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9,380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5,888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1.14E</a:t>
                          </a:r>
                          <a:r>
                            <a:rPr lang="en-US" b="1" baseline="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12,124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2,359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1.95E5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6020" t="-401325" r="-1020" b="-201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278098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Step Ellipsoid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7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5.88E5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2,891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1,467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9.32E5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10,657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1,870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826020" t="-498026" r="-1020" b="-100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915204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Rosenbrock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8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1.96E6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1.91E6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677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924331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31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04"/>
    </mc:Choice>
    <mc:Fallback xmlns="">
      <p:transition spd="slow" advTm="35304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46" x="103188" y="6818313"/>
          <p14:tracePt t="348" x="87313" y="6802438"/>
          <p14:tracePt t="348" x="71438" y="6794500"/>
          <p14:tracePt t="350" x="47625" y="6770688"/>
          <p14:tracePt t="350" x="31750" y="6754813"/>
          <p14:tracePt t="351" x="15875" y="6746875"/>
          <p14:tracePt t="1192" x="7938" y="1044575"/>
          <p14:tracePt t="1195" x="15875" y="1044575"/>
          <p14:tracePt t="1197" x="23813" y="1044575"/>
          <p14:tracePt t="1198" x="23813" y="1036638"/>
          <p14:tracePt t="1200" x="31750" y="1036638"/>
          <p14:tracePt t="1202" x="39688" y="1036638"/>
          <p14:tracePt t="1205" x="47625" y="1036638"/>
          <p14:tracePt t="1206" x="55563" y="1036638"/>
          <p14:tracePt t="1209" x="63500" y="1036638"/>
          <p14:tracePt t="1212" x="71438" y="1036638"/>
          <p14:tracePt t="1217" x="79375" y="1028700"/>
          <p14:tracePt t="1218" x="87313" y="1028700"/>
          <p14:tracePt t="1220" x="95250" y="1028700"/>
          <p14:tracePt t="1223" x="103188" y="1028700"/>
          <p14:tracePt t="1226" x="111125" y="1028700"/>
          <p14:tracePt t="1228" x="119063" y="1028700"/>
          <p14:tracePt t="1229" x="127000" y="1028700"/>
          <p14:tracePt t="1232" x="134938" y="1020763"/>
          <p14:tracePt t="1233" x="142875" y="1020763"/>
          <p14:tracePt t="1235" x="150813" y="1020763"/>
          <p14:tracePt t="1236" x="158750" y="1020763"/>
          <p14:tracePt t="1238" x="166688" y="1020763"/>
          <p14:tracePt t="1240" x="176213" y="1020763"/>
          <p14:tracePt t="1241" x="184150" y="1020763"/>
          <p14:tracePt t="1243" x="192088" y="1020763"/>
          <p14:tracePt t="1244" x="200025" y="1020763"/>
          <p14:tracePt t="1245" x="207963" y="1020763"/>
          <p14:tracePt t="1247" x="215900" y="1020763"/>
          <p14:tracePt t="1248" x="223838" y="1020763"/>
          <p14:tracePt t="1250" x="231775" y="1020763"/>
          <p14:tracePt t="1252" x="239713" y="1020763"/>
          <p14:tracePt t="1253" x="255588" y="1020763"/>
          <p14:tracePt t="1255" x="263525" y="1020763"/>
          <p14:tracePt t="1256" x="271463" y="1020763"/>
          <p14:tracePt t="1257" x="279400" y="1020763"/>
          <p14:tracePt t="1258" x="287338" y="1020763"/>
          <p14:tracePt t="1259" x="295275" y="1020763"/>
          <p14:tracePt t="1261" x="303213" y="1020763"/>
          <p14:tracePt t="1262" x="311150" y="1020763"/>
          <p14:tracePt t="1263" x="319088" y="1020763"/>
          <p14:tracePt t="1264" x="327025" y="1020763"/>
          <p14:tracePt t="1265" x="334963" y="1020763"/>
          <p14:tracePt t="1267" x="342900" y="1020763"/>
          <p14:tracePt t="1268" x="350838" y="1020763"/>
          <p14:tracePt t="1269" x="358775" y="1020763"/>
          <p14:tracePt t="1270" x="366713" y="1020763"/>
          <p14:tracePt t="1271" x="374650" y="1020763"/>
          <p14:tracePt t="1272" x="382588" y="1020763"/>
          <p14:tracePt t="1273" x="390525" y="1020763"/>
          <p14:tracePt t="1275" x="398463" y="1020763"/>
          <p14:tracePt t="1276" x="406400" y="1020763"/>
          <p14:tracePt t="1277" x="414338" y="1020763"/>
          <p14:tracePt t="1278" x="422275" y="1020763"/>
          <p14:tracePt t="1279" x="430213" y="1020763"/>
          <p14:tracePt t="1280" x="438150" y="1020763"/>
          <p14:tracePt t="1281" x="446088" y="1020763"/>
          <p14:tracePt t="1283" x="461963" y="1020763"/>
          <p14:tracePt t="1284" x="469900" y="1020763"/>
          <p14:tracePt t="1286" x="485775" y="1020763"/>
          <p14:tracePt t="1288" x="493713" y="1020763"/>
          <p14:tracePt t="1289" x="501650" y="1020763"/>
          <p14:tracePt t="1290" x="509588" y="1020763"/>
          <p14:tracePt t="1291" x="527050" y="1020763"/>
          <p14:tracePt t="1293" x="534988" y="1020763"/>
          <p14:tracePt t="1294" x="542925" y="1020763"/>
          <p14:tracePt t="1295" x="558800" y="1020763"/>
          <p14:tracePt t="1298" x="566738" y="1020763"/>
          <p14:tracePt t="1298" x="574675" y="1020763"/>
          <p14:tracePt t="1300" x="582613" y="1020763"/>
          <p14:tracePt t="1300" x="590550" y="1020763"/>
          <p14:tracePt t="1301" x="598488" y="1020763"/>
          <p14:tracePt t="1302" x="614363" y="1020763"/>
          <p14:tracePt t="1304" x="630238" y="1020763"/>
          <p14:tracePt t="1306" x="646113" y="1020763"/>
          <p14:tracePt t="1307" x="654050" y="1020763"/>
          <p14:tracePt t="1308" x="661988" y="1020763"/>
          <p14:tracePt t="1309" x="669925" y="1020763"/>
          <p14:tracePt t="1310" x="677863" y="1020763"/>
          <p14:tracePt t="1311" x="693738" y="1020763"/>
          <p14:tracePt t="1313" x="709613" y="1020763"/>
          <p14:tracePt t="1314" x="717550" y="1020763"/>
          <p14:tracePt t="1315" x="725488" y="1020763"/>
          <p14:tracePt t="1317" x="741363" y="1020763"/>
          <p14:tracePt t="1317" x="749300" y="1028700"/>
          <p14:tracePt t="1318" x="757238" y="1028700"/>
          <p14:tracePt t="1319" x="765175" y="1028700"/>
          <p14:tracePt t="1320" x="781050" y="1028700"/>
          <p14:tracePt t="1321" x="788988" y="1028700"/>
          <p14:tracePt t="1322" x="804863" y="1028700"/>
          <p14:tracePt t="1323" x="812800" y="1028700"/>
          <p14:tracePt t="1324" x="820738" y="1036638"/>
          <p14:tracePt t="1325" x="836613" y="1036638"/>
          <p14:tracePt t="1326" x="852488" y="1036638"/>
          <p14:tracePt t="1327" x="860425" y="1036638"/>
          <p14:tracePt t="1328" x="877888" y="1036638"/>
          <p14:tracePt t="1329" x="885825" y="1036638"/>
          <p14:tracePt t="1330" x="893763" y="1036638"/>
          <p14:tracePt t="1331" x="909638" y="1044575"/>
          <p14:tracePt t="1333" x="941388" y="1044575"/>
          <p14:tracePt t="1334" x="949325" y="1044575"/>
          <p14:tracePt t="1335" x="965200" y="1044575"/>
          <p14:tracePt t="1336" x="973138" y="1044575"/>
          <p14:tracePt t="1337" x="989013" y="1044575"/>
          <p14:tracePt t="1338" x="1004888" y="1044575"/>
          <p14:tracePt t="1339" x="1020763" y="1044575"/>
          <p14:tracePt t="1340" x="1028700" y="1044575"/>
          <p14:tracePt t="1341" x="1044575" y="1044575"/>
          <p14:tracePt t="1342" x="1052513" y="1044575"/>
          <p14:tracePt t="1343" x="1068388" y="1044575"/>
          <p14:tracePt t="1344" x="1084263" y="1044575"/>
          <p14:tracePt t="1345" x="1108075" y="1044575"/>
          <p14:tracePt t="1346" x="1116013" y="1044575"/>
          <p14:tracePt t="1347" x="1131888" y="1044575"/>
          <p14:tracePt t="1348" x="1139825" y="1044575"/>
          <p14:tracePt t="1350" x="1155700" y="1044575"/>
          <p14:tracePt t="1350" x="1163638" y="1044575"/>
          <p14:tracePt t="1351" x="1187450" y="1044575"/>
          <p14:tracePt t="1352" x="1203325" y="1044575"/>
          <p14:tracePt t="1353" x="1211263" y="1044575"/>
          <p14:tracePt t="1354" x="1228725" y="1044575"/>
          <p14:tracePt t="1355" x="1244600" y="1044575"/>
          <p14:tracePt t="1356" x="1252538" y="1044575"/>
          <p14:tracePt t="1357" x="1268413" y="1044575"/>
          <p14:tracePt t="1358" x="1284288" y="1044575"/>
          <p14:tracePt t="1359" x="1300163" y="1044575"/>
          <p14:tracePt t="1360" x="1316038" y="1044575"/>
          <p14:tracePt t="1361" x="1323975" y="1044575"/>
          <p14:tracePt t="1362" x="1339850" y="1044575"/>
          <p14:tracePt t="1363" x="1355725" y="1044575"/>
          <p14:tracePt t="1364" x="1371600" y="1044575"/>
          <p14:tracePt t="1365" x="1387475" y="1044575"/>
          <p14:tracePt t="1367" x="1395413" y="1044575"/>
          <p14:tracePt t="1367" x="1411288" y="1044575"/>
          <p14:tracePt t="1368" x="1427163" y="1044575"/>
          <p14:tracePt t="1369" x="1443038" y="1044575"/>
          <p14:tracePt t="1370" x="1458913" y="1044575"/>
          <p14:tracePt t="1371" x="1466850" y="1044575"/>
          <p14:tracePt t="1372" x="1482725" y="1044575"/>
          <p14:tracePt t="1373" x="1498600" y="1044575"/>
          <p14:tracePt t="1374" x="1514475" y="1044575"/>
          <p14:tracePt t="1375" x="1530350" y="1044575"/>
          <p14:tracePt t="1376" x="1546225" y="1044575"/>
          <p14:tracePt t="1377" x="1562100" y="1044575"/>
          <p14:tracePt t="1378" x="1579563" y="1044575"/>
          <p14:tracePt t="1379" x="1587500" y="1044575"/>
          <p14:tracePt t="1380" x="1603375" y="1044575"/>
          <p14:tracePt t="1381" x="1619250" y="1044575"/>
          <p14:tracePt t="1383" x="1658938" y="1044575"/>
          <p14:tracePt t="1384" x="1666875" y="1044575"/>
          <p14:tracePt t="1385" x="1682750" y="1044575"/>
          <p14:tracePt t="1386" x="1698625" y="1044575"/>
          <p14:tracePt t="1387" x="1714500" y="1044575"/>
          <p14:tracePt t="1388" x="1730375" y="1044575"/>
          <p14:tracePt t="1389" x="1746250" y="1044575"/>
          <p14:tracePt t="1390" x="1762125" y="1044575"/>
          <p14:tracePt t="1391" x="1778000" y="1044575"/>
          <p14:tracePt t="1392" x="1785938" y="1044575"/>
          <p14:tracePt t="1393" x="1801813" y="1044575"/>
          <p14:tracePt t="1394" x="1817688" y="1044575"/>
          <p14:tracePt t="1395" x="1833563" y="1044575"/>
          <p14:tracePt t="1396" x="1849438" y="1044575"/>
          <p14:tracePt t="1397" x="1865313" y="1044575"/>
          <p14:tracePt t="1398" x="1881188" y="1044575"/>
          <p14:tracePt t="1399" x="1889125" y="1044575"/>
          <p14:tracePt t="1400" x="1905000" y="1044575"/>
          <p14:tracePt t="1403" x="1938338" y="1044575"/>
          <p14:tracePt t="1403" x="1954213" y="1044575"/>
          <p14:tracePt t="1404" x="1970088" y="1044575"/>
          <p14:tracePt t="1405" x="1978025" y="1044575"/>
          <p14:tracePt t="1406" x="1993900" y="1044575"/>
          <p14:tracePt t="1407" x="2009775" y="1044575"/>
          <p14:tracePt t="1408" x="2017713" y="1044575"/>
          <p14:tracePt t="1409" x="2033588" y="1044575"/>
          <p14:tracePt t="1410" x="2041525" y="1044575"/>
          <p14:tracePt t="1411" x="2057400" y="1044575"/>
          <p14:tracePt t="1412" x="2065338" y="1044575"/>
          <p14:tracePt t="1413" x="2081213" y="1044575"/>
          <p14:tracePt t="1414" x="2097088" y="1044575"/>
          <p14:tracePt t="1415" x="2105025" y="1044575"/>
          <p14:tracePt t="1417" x="2120900" y="1044575"/>
          <p14:tracePt t="1417" x="2128838" y="1044575"/>
          <p14:tracePt t="1418" x="2136775" y="1044575"/>
          <p14:tracePt t="1419" x="2152650" y="1044575"/>
          <p14:tracePt t="1420" x="2160588" y="1044575"/>
          <p14:tracePt t="1421" x="2176463" y="1044575"/>
          <p14:tracePt t="1423" x="2192338" y="1044575"/>
          <p14:tracePt t="1424" x="2200275" y="1044575"/>
          <p14:tracePt t="1425" x="2208213" y="1044575"/>
          <p14:tracePt t="1426" x="2216150" y="1044575"/>
          <p14:tracePt t="1427" x="2232025" y="1044575"/>
          <p14:tracePt t="1428" x="2239963" y="1044575"/>
          <p14:tracePt t="1429" x="2247900" y="1044575"/>
          <p14:tracePt t="1430" x="2255838" y="1044575"/>
          <p14:tracePt t="1431" x="2265363" y="1044575"/>
          <p14:tracePt t="1433" x="2289175" y="1044575"/>
          <p14:tracePt t="1434" x="2297113" y="1044575"/>
          <p14:tracePt t="1435" x="2305050" y="1044575"/>
          <p14:tracePt t="1436" x="2312988" y="1044575"/>
          <p14:tracePt t="1437" x="2320925" y="1044575"/>
          <p14:tracePt t="1438" x="2328863" y="1044575"/>
          <p14:tracePt t="1439" x="2344738" y="1044575"/>
          <p14:tracePt t="1440" x="2352675" y="1044575"/>
          <p14:tracePt t="1441" x="2360613" y="1044575"/>
          <p14:tracePt t="1442" x="2368550" y="1044575"/>
          <p14:tracePt t="1443" x="2376488" y="1044575"/>
          <p14:tracePt t="1444" x="2384425" y="1044575"/>
          <p14:tracePt t="1445" x="2392363" y="1044575"/>
          <p14:tracePt t="1446" x="2408238" y="1044575"/>
          <p14:tracePt t="1447" x="2416175" y="1044575"/>
          <p14:tracePt t="1448" x="2424113" y="1044575"/>
          <p14:tracePt t="1450" x="2432050" y="1044575"/>
          <p14:tracePt t="1450" x="2439988" y="1044575"/>
          <p14:tracePt t="1451" x="2455863" y="1044575"/>
          <p14:tracePt t="1452" x="2463800" y="1044575"/>
          <p14:tracePt t="1453" x="2471738" y="1044575"/>
          <p14:tracePt t="1454" x="2487613" y="1044575"/>
          <p14:tracePt t="1455" x="2495550" y="1044575"/>
          <p14:tracePt t="1456" x="2503488" y="1044575"/>
          <p14:tracePt t="1457" x="2519363" y="1044575"/>
          <p14:tracePt t="1458" x="2527300" y="1044575"/>
          <p14:tracePt t="1459" x="2535238" y="1044575"/>
          <p14:tracePt t="1460" x="2543175" y="1044575"/>
          <p14:tracePt t="1461" x="2551113" y="1044575"/>
          <p14:tracePt t="1462" x="2566988" y="1036638"/>
          <p14:tracePt t="1463" x="2574925" y="1036638"/>
          <p14:tracePt t="1464" x="2582863" y="1036638"/>
          <p14:tracePt t="1465" x="2590800" y="1036638"/>
          <p14:tracePt t="1467" x="2606675" y="1036638"/>
          <p14:tracePt t="1467" x="2616200" y="1036638"/>
          <p14:tracePt t="1468" x="2624138" y="1036638"/>
          <p14:tracePt t="1469" x="2640013" y="1036638"/>
          <p14:tracePt t="1470" x="2647950" y="1036638"/>
          <p14:tracePt t="1471" x="2655888" y="1036638"/>
          <p14:tracePt t="1472" x="2663825" y="1036638"/>
          <p14:tracePt t="1473" x="2671763" y="1036638"/>
          <p14:tracePt t="1474" x="2687638" y="1036638"/>
          <p14:tracePt t="1475" x="2695575" y="1036638"/>
          <p14:tracePt t="1476" x="2703513" y="1036638"/>
          <p14:tracePt t="1477" x="2711450" y="1028700"/>
          <p14:tracePt t="1478" x="2727325" y="1028700"/>
          <p14:tracePt t="1480" x="2743200" y="1028700"/>
          <p14:tracePt t="1481" x="2751138" y="1028700"/>
          <p14:tracePt t="1483" x="2767013" y="1028700"/>
          <p14:tracePt t="1484" x="2774950" y="1028700"/>
          <p14:tracePt t="1485" x="2782888" y="1028700"/>
          <p14:tracePt t="1486" x="2790825" y="1028700"/>
          <p14:tracePt t="1487" x="2798763" y="1028700"/>
          <p14:tracePt t="1488" x="2806700" y="1028700"/>
          <p14:tracePt t="1489" x="2814638" y="1028700"/>
          <p14:tracePt t="1490" x="2822575" y="1028700"/>
          <p14:tracePt t="1491" x="2830513" y="1028700"/>
          <p14:tracePt t="1492" x="2838450" y="1020763"/>
          <p14:tracePt t="1493" x="2846388" y="1020763"/>
          <p14:tracePt t="1494" x="2854325" y="1020763"/>
          <p14:tracePt t="1495" x="2862263" y="1020763"/>
          <p14:tracePt t="1496" x="2870200" y="1020763"/>
          <p14:tracePt t="1498" x="2878138" y="1020763"/>
          <p14:tracePt t="1500" x="2886075" y="1020763"/>
          <p14:tracePt t="1501" x="2894013" y="1020763"/>
          <p14:tracePt t="1502" x="2901950" y="1020763"/>
          <p14:tracePt t="1503" x="2909888" y="1020763"/>
          <p14:tracePt t="1504" x="2917825" y="1020763"/>
          <p14:tracePt t="1506" x="2925763" y="1020763"/>
          <p14:tracePt t="1507" x="2933700" y="1020763"/>
          <p14:tracePt t="1508" x="2941638" y="1020763"/>
          <p14:tracePt t="1510" x="2949575" y="1020763"/>
          <p14:tracePt t="1512" x="2957513" y="1020763"/>
          <p14:tracePt t="1513" x="2967038" y="1020763"/>
          <p14:tracePt t="1515" x="2974975" y="1020763"/>
          <p14:tracePt t="1517" x="2982913" y="1020763"/>
          <p14:tracePt t="1519" x="2990850" y="1020763"/>
          <p14:tracePt t="1520" x="2998788" y="1020763"/>
          <p14:tracePt t="1522" x="3006725" y="1020763"/>
          <p14:tracePt t="1524" x="3014663" y="1020763"/>
          <p14:tracePt t="1526" x="3022600" y="1020763"/>
          <p14:tracePt t="1528" x="3030538" y="1020763"/>
          <p14:tracePt t="1530" x="3038475" y="1020763"/>
          <p14:tracePt t="1531" x="3046413" y="1020763"/>
          <p14:tracePt t="1533" x="3054350" y="1012825"/>
          <p14:tracePt t="1535" x="3062288" y="1012825"/>
          <p14:tracePt t="1538" x="3070225" y="1012825"/>
          <p14:tracePt t="1540" x="3078163" y="1012825"/>
          <p14:tracePt t="1542" x="3086100" y="1012825"/>
          <p14:tracePt t="1544" x="3094038" y="1012825"/>
          <p14:tracePt t="1546" x="3101975" y="1012825"/>
          <p14:tracePt t="1550" x="3109913" y="1012825"/>
          <p14:tracePt t="1551" x="3117850" y="1012825"/>
          <p14:tracePt t="1553" x="3125788" y="1012825"/>
          <p14:tracePt t="1556" x="3133725" y="1012825"/>
          <p14:tracePt t="1560" x="3141663" y="1012825"/>
          <p14:tracePt t="1562" x="3149600" y="1012825"/>
          <p14:tracePt t="1565" x="3157538" y="1012825"/>
          <p14:tracePt t="1568" x="3165475" y="1004888"/>
          <p14:tracePt t="1570" x="3173413" y="1004888"/>
          <p14:tracePt t="1574" x="3181350" y="1004888"/>
          <p14:tracePt t="1577" x="3189288" y="1004888"/>
          <p14:tracePt t="1581" x="3197225" y="1004888"/>
          <p14:tracePt t="1585" x="3205163" y="1004888"/>
          <p14:tracePt t="1591" x="3213100" y="1004888"/>
          <p14:tracePt t="1597" x="3221038" y="1004888"/>
          <p14:tracePt t="1604" x="3228975" y="1004888"/>
          <p14:tracePt t="1611" x="3236913" y="1004888"/>
          <p14:tracePt t="1618" x="3244850" y="1004888"/>
          <p14:tracePt t="1621" x="3252788" y="1004888"/>
          <p14:tracePt t="1624" x="3260725" y="1004888"/>
          <p14:tracePt t="1628" x="3268663" y="1004888"/>
          <p14:tracePt t="1630" x="3276600" y="1004888"/>
          <p14:tracePt t="1633" x="3284538" y="1004888"/>
          <p14:tracePt t="1635" x="3292475" y="1004888"/>
          <p14:tracePt t="1637" x="3300413" y="1004888"/>
          <p14:tracePt t="1638" x="3308350" y="1004888"/>
          <p14:tracePt t="1640" x="3317875" y="1004888"/>
          <p14:tracePt t="1641" x="3325813" y="1004888"/>
          <p14:tracePt t="1643" x="3333750" y="1004888"/>
          <p14:tracePt t="1645" x="3341688" y="1004888"/>
          <p14:tracePt t="1646" x="3349625" y="1004888"/>
          <p14:tracePt t="1648" x="3357563" y="1004888"/>
          <p14:tracePt t="1650" x="3365500" y="1012825"/>
          <p14:tracePt t="1650" x="3373438" y="1012825"/>
          <p14:tracePt t="1651" x="3381375" y="1012825"/>
          <p14:tracePt t="1653" x="3389313" y="1012825"/>
          <p14:tracePt t="1654" x="3397250" y="1012825"/>
          <p14:tracePt t="1655" x="3405188" y="1012825"/>
          <p14:tracePt t="1656" x="3413125" y="1012825"/>
          <p14:tracePt t="1657" x="3421063" y="1012825"/>
          <p14:tracePt t="1659" x="3429000" y="1012825"/>
          <p14:tracePt t="1660" x="3436938" y="1012825"/>
          <p14:tracePt t="1661" x="3444875" y="1012825"/>
          <p14:tracePt t="1662" x="3452813" y="1012825"/>
          <p14:tracePt t="1663" x="3460750" y="1012825"/>
          <p14:tracePt t="1664" x="3468688" y="1012825"/>
          <p14:tracePt t="1665" x="3476625" y="1012825"/>
          <p14:tracePt t="1667" x="3484563" y="1012825"/>
          <p14:tracePt t="1668" x="3500438" y="1012825"/>
          <p14:tracePt t="1670" x="3508375" y="1012825"/>
          <p14:tracePt t="1671" x="3516313" y="1012825"/>
          <p14:tracePt t="1672" x="3524250" y="1012825"/>
          <p14:tracePt t="1673" x="3532188" y="1012825"/>
          <p14:tracePt t="1674" x="3540125" y="1012825"/>
          <p14:tracePt t="1675" x="3548063" y="1012825"/>
          <p14:tracePt t="1676" x="3556000" y="1012825"/>
          <p14:tracePt t="1677" x="3563938" y="1012825"/>
          <p14:tracePt t="1679" x="3579813" y="1012825"/>
          <p14:tracePt t="1681" x="3587750" y="1012825"/>
          <p14:tracePt t="1683" x="3603625" y="1012825"/>
          <p14:tracePt t="1684" x="3611563" y="1012825"/>
          <p14:tracePt t="1685" x="3619500" y="1012825"/>
          <p14:tracePt t="1686" x="3627438" y="1012825"/>
          <p14:tracePt t="1687" x="3635375" y="1012825"/>
          <p14:tracePt t="1688" x="3643313" y="1012825"/>
          <p14:tracePt t="1689" x="3651250" y="1012825"/>
          <p14:tracePt t="1691" x="3660775" y="1012825"/>
          <p14:tracePt t="1692" x="3668713" y="1012825"/>
          <p14:tracePt t="1693" x="3676650" y="1012825"/>
          <p14:tracePt t="1694" x="3684588" y="1012825"/>
          <p14:tracePt t="1695" x="3692525" y="1012825"/>
          <p14:tracePt t="1696" x="3700463" y="1012825"/>
          <p14:tracePt t="1698" x="3708400" y="1012825"/>
          <p14:tracePt t="1700" x="3716338" y="1012825"/>
          <p14:tracePt t="1700" x="3724275" y="1012825"/>
          <p14:tracePt t="1701" x="3732213" y="1012825"/>
          <p14:tracePt t="1702" x="3740150" y="1012825"/>
          <p14:tracePt t="1703" x="3748088" y="1012825"/>
          <p14:tracePt t="1705" x="3756025" y="1012825"/>
          <p14:tracePt t="1706" x="3763963" y="1012825"/>
          <p14:tracePt t="1707" x="3771900" y="1012825"/>
          <p14:tracePt t="1709" x="3779838" y="1012825"/>
          <p14:tracePt t="1710" x="3787775" y="1012825"/>
          <p14:tracePt t="1712" x="3795713" y="1012825"/>
          <p14:tracePt t="1714" x="3803650" y="1012825"/>
          <p14:tracePt t="1715" x="3811588" y="1012825"/>
          <p14:tracePt t="1717" x="3819525" y="1012825"/>
          <p14:tracePt t="1719" x="3827463" y="1012825"/>
          <p14:tracePt t="1721" x="3835400" y="1012825"/>
          <p14:tracePt t="1723" x="3843338" y="1012825"/>
          <p14:tracePt t="1725" x="3851275" y="1012825"/>
          <p14:tracePt t="1726" x="3851275" y="1004888"/>
          <p14:tracePt t="1727" x="3859213" y="1004888"/>
          <p14:tracePt t="1730" x="3867150" y="1004888"/>
          <p14:tracePt t="1733" x="3875088" y="1004888"/>
          <p14:tracePt t="1736" x="3883025" y="1004888"/>
          <p14:tracePt t="1741" x="3890963" y="1004888"/>
          <p14:tracePt t="1748" x="3890963" y="996950"/>
          <p14:tracePt t="1815" x="3883025" y="996950"/>
          <p14:tracePt t="1817" x="3875088" y="996950"/>
          <p14:tracePt t="1820" x="3875088" y="989013"/>
          <p14:tracePt t="1821" x="3867150" y="989013"/>
          <p14:tracePt t="1824" x="3859213" y="989013"/>
          <p14:tracePt t="1827" x="3851275" y="989013"/>
          <p14:tracePt t="1830" x="3843338" y="989013"/>
          <p14:tracePt t="1833" x="3835400" y="989013"/>
          <p14:tracePt t="1834" x="3827463" y="989013"/>
          <p14:tracePt t="1836" x="3819525" y="989013"/>
          <p14:tracePt t="1838" x="3811588" y="989013"/>
          <p14:tracePt t="1840" x="3803650" y="989013"/>
          <p14:tracePt t="1842" x="3795713" y="989013"/>
          <p14:tracePt t="1843" x="3787775" y="989013"/>
          <p14:tracePt t="1845" x="3779838" y="989013"/>
          <p14:tracePt t="1847" x="3771900" y="989013"/>
          <p14:tracePt t="1850" x="3756025" y="989013"/>
          <p14:tracePt t="1851" x="3748088" y="989013"/>
          <p14:tracePt t="1853" x="3740150" y="989013"/>
          <p14:tracePt t="1854" x="3732213" y="989013"/>
          <p14:tracePt t="1855" x="3724275" y="989013"/>
          <p14:tracePt t="1856" x="3716338" y="989013"/>
          <p14:tracePt t="1857" x="3708400" y="989013"/>
          <p14:tracePt t="1858" x="3700463" y="989013"/>
          <p14:tracePt t="1860" x="3684588" y="989013"/>
          <p14:tracePt t="1862" x="3676650" y="989013"/>
          <p14:tracePt t="1863" x="3668713" y="989013"/>
          <p14:tracePt t="1865" x="3660775" y="989013"/>
          <p14:tracePt t="1865" x="3651250" y="989013"/>
          <p14:tracePt t="1867" x="3643313" y="989013"/>
          <p14:tracePt t="1868" x="3635375" y="989013"/>
          <p14:tracePt t="1868" x="3619500" y="989013"/>
          <p14:tracePt t="1869" x="3611563" y="989013"/>
          <p14:tracePt t="1870" x="3603625" y="989013"/>
          <p14:tracePt t="1871" x="3595688" y="989013"/>
          <p14:tracePt t="1872" x="3587750" y="989013"/>
          <p14:tracePt t="1873" x="3579813" y="989013"/>
          <p14:tracePt t="1874" x="3571875" y="989013"/>
          <p14:tracePt t="1875" x="3556000" y="989013"/>
          <p14:tracePt t="1876" x="3548063" y="989013"/>
          <p14:tracePt t="1877" x="3540125" y="989013"/>
          <p14:tracePt t="1878" x="3524250" y="989013"/>
          <p14:tracePt t="1879" x="3516313" y="989013"/>
          <p14:tracePt t="1880" x="3508375" y="989013"/>
          <p14:tracePt t="1881" x="3500438" y="989013"/>
          <p14:tracePt t="1883" x="3484563" y="989013"/>
          <p14:tracePt t="1884" x="3468688" y="989013"/>
          <p14:tracePt t="1885" x="3452813" y="989013"/>
          <p14:tracePt t="1887" x="3436938" y="989013"/>
          <p14:tracePt t="1888" x="3429000" y="989013"/>
          <p14:tracePt t="1889" x="3421063" y="989013"/>
          <p14:tracePt t="1890" x="3413125" y="989013"/>
          <p14:tracePt t="1891" x="3397250" y="989013"/>
          <p14:tracePt t="1892" x="3389313" y="989013"/>
          <p14:tracePt t="1893" x="3381375" y="989013"/>
          <p14:tracePt t="1894" x="3365500" y="989013"/>
          <p14:tracePt t="1896" x="3357563" y="989013"/>
          <p14:tracePt t="1897" x="3349625" y="989013"/>
          <p14:tracePt t="1898" x="3333750" y="989013"/>
          <p14:tracePt t="1900" x="3325813" y="989013"/>
          <p14:tracePt t="1900" x="3317875" y="989013"/>
          <p14:tracePt t="1901" x="3308350" y="989013"/>
          <p14:tracePt t="1902" x="3300413" y="989013"/>
          <p14:tracePt t="1903" x="3292475" y="989013"/>
          <p14:tracePt t="1905" x="3276600" y="989013"/>
          <p14:tracePt t="1907" x="3268663" y="989013"/>
          <p14:tracePt t="1908" x="3260725" y="989013"/>
          <p14:tracePt t="1909" x="3252788" y="989013"/>
          <p14:tracePt t="1910" x="3244850" y="989013"/>
          <p14:tracePt t="1912" x="3236913" y="989013"/>
          <p14:tracePt t="1913" x="3228975" y="989013"/>
          <p14:tracePt t="1914" x="3221038" y="989013"/>
          <p14:tracePt t="1917" x="3213100" y="989013"/>
          <p14:tracePt t="1918" x="3205163" y="989013"/>
          <p14:tracePt t="1919" x="3197225" y="989013"/>
          <p14:tracePt t="1921" x="3189288" y="989013"/>
          <p14:tracePt t="1923" x="3181350" y="989013"/>
          <p14:tracePt t="1926" x="3173413" y="989013"/>
          <p14:tracePt t="1929" x="3165475" y="989013"/>
          <p14:tracePt t="1934" x="3157538" y="989013"/>
          <p14:tracePt t="1940" x="3149600" y="989013"/>
          <p14:tracePt t="1991" x="3141663" y="989013"/>
          <p14:tracePt t="2040" x="3133725" y="989013"/>
          <p14:tracePt t="2109" x="3141663" y="989013"/>
          <p14:tracePt t="2113" x="3141663" y="996950"/>
          <p14:tracePt t="2116" x="3149600" y="996950"/>
          <p14:tracePt t="2121" x="3157538" y="996950"/>
          <p14:tracePt t="2124" x="3165475" y="996950"/>
          <p14:tracePt t="2127" x="3173413" y="996950"/>
          <p14:tracePt t="2131" x="3181350" y="1004888"/>
          <p14:tracePt t="2133" x="3189288" y="1004888"/>
          <p14:tracePt t="2136" x="3197225" y="1004888"/>
          <p14:tracePt t="2137" x="3205163" y="1004888"/>
          <p14:tracePt t="2140" x="3213100" y="1004888"/>
          <p14:tracePt t="2140" x="3221038" y="1004888"/>
          <p14:tracePt t="2142" x="3228975" y="1004888"/>
          <p14:tracePt t="2143" x="3236913" y="1004888"/>
          <p14:tracePt t="2145" x="3244850" y="1004888"/>
          <p14:tracePt t="2147" x="3252788" y="1004888"/>
          <p14:tracePt t="2148" x="3260725" y="1004888"/>
          <p14:tracePt t="2150" x="3268663" y="1004888"/>
          <p14:tracePt t="2150" x="3276600" y="1004888"/>
          <p14:tracePt t="2152" x="3284538" y="1004888"/>
          <p14:tracePt t="2153" x="3292475" y="1004888"/>
          <p14:tracePt t="2154" x="3300413" y="1004888"/>
          <p14:tracePt t="2155" x="3308350" y="1004888"/>
          <p14:tracePt t="2157" x="3317875" y="1004888"/>
          <p14:tracePt t="2158" x="3325813" y="1004888"/>
          <p14:tracePt t="2159" x="3333750" y="1004888"/>
          <p14:tracePt t="2160" x="3341688" y="1004888"/>
          <p14:tracePt t="2162" x="3349625" y="1004888"/>
          <p14:tracePt t="2163" x="3357563" y="1004888"/>
          <p14:tracePt t="2164" x="3365500" y="1004888"/>
          <p14:tracePt t="2167" x="3373438" y="1004888"/>
          <p14:tracePt t="2167" x="3381375" y="1004888"/>
          <p14:tracePt t="2168" x="3389313" y="1004888"/>
          <p14:tracePt t="2170" x="3397250" y="1004888"/>
          <p14:tracePt t="2171" x="3405188" y="1004888"/>
          <p14:tracePt t="2172" x="3413125" y="1004888"/>
          <p14:tracePt t="2173" x="3421063" y="1004888"/>
          <p14:tracePt t="2175" x="3429000" y="1004888"/>
          <p14:tracePt t="2176" x="3436938" y="1004888"/>
          <p14:tracePt t="2177" x="3444875" y="1004888"/>
          <p14:tracePt t="2179" x="3452813" y="1004888"/>
          <p14:tracePt t="2181" x="3460750" y="1004888"/>
          <p14:tracePt t="2183" x="3476625" y="1004888"/>
          <p14:tracePt t="2185" x="3484563" y="1004888"/>
          <p14:tracePt t="2186" x="3492500" y="1004888"/>
          <p14:tracePt t="2188" x="3500438" y="1004888"/>
          <p14:tracePt t="2190" x="3508375" y="1004888"/>
          <p14:tracePt t="2192" x="3516313" y="1004888"/>
          <p14:tracePt t="2195" x="3524250" y="1004888"/>
          <p14:tracePt t="2197" x="3532188" y="1004888"/>
          <p14:tracePt t="2200" x="3540125" y="1004888"/>
          <p14:tracePt t="2202" x="3548063" y="1004888"/>
          <p14:tracePt t="2207" x="3556000" y="1004888"/>
          <p14:tracePt t="2319" x="3548063" y="1004888"/>
          <p14:tracePt t="2324" x="3540125" y="1004888"/>
          <p14:tracePt t="2327" x="3532188" y="1004888"/>
          <p14:tracePt t="2330" x="3524250" y="1004888"/>
          <p14:tracePt t="2334" x="3516313" y="1004888"/>
          <p14:tracePt t="2334" x="3508375" y="1004888"/>
          <p14:tracePt t="2337" x="3500438" y="1004888"/>
          <p14:tracePt t="2339" x="3492500" y="1004888"/>
          <p14:tracePt t="2341" x="3484563" y="1004888"/>
          <p14:tracePt t="2343" x="3476625" y="1004888"/>
          <p14:tracePt t="2345" x="3468688" y="1004888"/>
          <p14:tracePt t="2346" x="3460750" y="1004888"/>
          <p14:tracePt t="2348" x="3452813" y="1004888"/>
          <p14:tracePt t="2350" x="3444875" y="1004888"/>
          <p14:tracePt t="2351" x="3436938" y="1004888"/>
          <p14:tracePt t="2353" x="3429000" y="1004888"/>
          <p14:tracePt t="2354" x="3421063" y="1004888"/>
          <p14:tracePt t="2356" x="3413125" y="1004888"/>
          <p14:tracePt t="2357" x="3405188" y="1004888"/>
          <p14:tracePt t="2359" x="3397250" y="1004888"/>
          <p14:tracePt t="2360" x="3389313" y="1004888"/>
          <p14:tracePt t="2361" x="3381375" y="1004888"/>
          <p14:tracePt t="2363" x="3373438" y="1004888"/>
          <p14:tracePt t="2367" x="3357563" y="1004888"/>
          <p14:tracePt t="2368" x="3349625" y="1004888"/>
          <p14:tracePt t="2368" x="3341688" y="1012825"/>
          <p14:tracePt t="2370" x="3333750" y="1012825"/>
          <p14:tracePt t="2371" x="3325813" y="1012825"/>
          <p14:tracePt t="2372" x="3317875" y="1012825"/>
          <p14:tracePt t="2373" x="3308350" y="1012825"/>
          <p14:tracePt t="2374" x="3300413" y="1012825"/>
          <p14:tracePt t="2376" x="3292475" y="1012825"/>
          <p14:tracePt t="2377" x="3284538" y="1012825"/>
          <p14:tracePt t="2378" x="3276600" y="1012825"/>
          <p14:tracePt t="2379" x="3268663" y="1012825"/>
          <p14:tracePt t="2381" x="3252788" y="1020763"/>
          <p14:tracePt t="2383" x="3244850" y="1020763"/>
          <p14:tracePt t="2384" x="3236913" y="1020763"/>
          <p14:tracePt t="2385" x="3228975" y="1020763"/>
          <p14:tracePt t="2387" x="3221038" y="1020763"/>
          <p14:tracePt t="2388" x="3213100" y="1020763"/>
          <p14:tracePt t="2389" x="3205163" y="1020763"/>
          <p14:tracePt t="2391" x="3197225" y="1020763"/>
          <p14:tracePt t="2392" x="3189288" y="1020763"/>
          <p14:tracePt t="2394" x="3181350" y="1020763"/>
          <p14:tracePt t="2395" x="3173413" y="1020763"/>
          <p14:tracePt t="2397" x="3165475" y="1020763"/>
          <p14:tracePt t="2398" x="3157538" y="1020763"/>
          <p14:tracePt t="2400" x="3149600" y="1020763"/>
          <p14:tracePt t="2402" x="3141663" y="1020763"/>
          <p14:tracePt t="2405" x="3133725" y="1020763"/>
          <p14:tracePt t="2406" x="3125788" y="1020763"/>
          <p14:tracePt t="2409" x="3117850" y="1020763"/>
          <p14:tracePt t="2412" x="3109913" y="1020763"/>
          <p14:tracePt t="2417" x="3101975" y="1020763"/>
          <p14:tracePt t="2419" x="3094038" y="1020763"/>
          <p14:tracePt t="3181" x="3094038" y="1028700"/>
          <p14:tracePt t="3190" x="3101975" y="1028700"/>
          <p14:tracePt t="3207" x="3109913" y="1028700"/>
          <p14:tracePt t="3216" x="3117850" y="1036638"/>
          <p14:tracePt t="3221" x="3125788" y="1036638"/>
          <p14:tracePt t="3225" x="3133725" y="1036638"/>
          <p14:tracePt t="3228" x="3141663" y="1036638"/>
          <p14:tracePt t="3232" x="3149600" y="1036638"/>
          <p14:tracePt t="3235" x="3149600" y="1044575"/>
          <p14:tracePt t="3235" x="3157538" y="1044575"/>
          <p14:tracePt t="3236" x="3165475" y="1044575"/>
          <p14:tracePt t="3239" x="3173413" y="1044575"/>
          <p14:tracePt t="3241" x="3181350" y="1044575"/>
          <p14:tracePt t="3243" x="3189288" y="1044575"/>
          <p14:tracePt t="3245" x="3197225" y="1044575"/>
          <p14:tracePt t="3246" x="3205163" y="1044575"/>
          <p14:tracePt t="3248" x="3213100" y="1044575"/>
          <p14:tracePt t="3250" x="3221038" y="1044575"/>
          <p14:tracePt t="3252" x="3228975" y="1044575"/>
          <p14:tracePt t="3253" x="3236913" y="1044575"/>
          <p14:tracePt t="3255" x="3244850" y="1044575"/>
          <p14:tracePt t="3256" x="3252788" y="1044575"/>
          <p14:tracePt t="3257" x="3260725" y="1044575"/>
          <p14:tracePt t="3259" x="3268663" y="1044575"/>
          <p14:tracePt t="3260" x="3276600" y="1044575"/>
          <p14:tracePt t="3262" x="3284538" y="1044575"/>
          <p14:tracePt t="3263" x="3292475" y="1044575"/>
          <p14:tracePt t="3264" x="3300413" y="1044575"/>
          <p14:tracePt t="3267" x="3308350" y="1044575"/>
          <p14:tracePt t="3267" x="3317875" y="1044575"/>
          <p14:tracePt t="3268" x="3325813" y="1044575"/>
          <p14:tracePt t="3269" x="3333750" y="1044575"/>
          <p14:tracePt t="3270" x="3341688" y="1044575"/>
          <p14:tracePt t="3271" x="3349625" y="1044575"/>
          <p14:tracePt t="3272" x="3357563" y="1044575"/>
          <p14:tracePt t="3273" x="3365500" y="1044575"/>
          <p14:tracePt t="3274" x="3373438" y="1052513"/>
          <p14:tracePt t="3276" x="3389313" y="1052513"/>
          <p14:tracePt t="3277" x="3397250" y="1052513"/>
          <p14:tracePt t="3278" x="3405188" y="1052513"/>
          <p14:tracePt t="3279" x="3413125" y="1052513"/>
          <p14:tracePt t="3280" x="3421063" y="1052513"/>
          <p14:tracePt t="3281" x="3429000" y="1052513"/>
          <p14:tracePt t="3283" x="3444875" y="1052513"/>
          <p14:tracePt t="3284" x="3452813" y="1052513"/>
          <p14:tracePt t="3285" x="3460750" y="1052513"/>
          <p14:tracePt t="3286" x="3468688" y="1052513"/>
          <p14:tracePt t="3287" x="3476625" y="1052513"/>
          <p14:tracePt t="3288" x="3484563" y="1052513"/>
          <p14:tracePt t="3289" x="3492500" y="1052513"/>
          <p14:tracePt t="3290" x="3500438" y="1052513"/>
          <p14:tracePt t="3292" x="3508375" y="1052513"/>
          <p14:tracePt t="3293" x="3516313" y="1052513"/>
          <p14:tracePt t="3294" x="3524250" y="1052513"/>
          <p14:tracePt t="3295" x="3532188" y="1052513"/>
          <p14:tracePt t="3296" x="3540125" y="1052513"/>
          <p14:tracePt t="3297" x="3548063" y="1052513"/>
          <p14:tracePt t="3300" x="3563938" y="1052513"/>
          <p14:tracePt t="3301" x="3571875" y="1052513"/>
          <p14:tracePt t="3302" x="3579813" y="1052513"/>
          <p14:tracePt t="3303" x="3587750" y="1052513"/>
          <p14:tracePt t="3305" x="3595688" y="1060450"/>
          <p14:tracePt t="3306" x="3603625" y="1060450"/>
          <p14:tracePt t="3307" x="3611563" y="1060450"/>
          <p14:tracePt t="3309" x="3619500" y="1060450"/>
          <p14:tracePt t="3310" x="3627438" y="1060450"/>
          <p14:tracePt t="3311" x="3635375" y="1060450"/>
          <p14:tracePt t="3312" x="3643313" y="1060450"/>
          <p14:tracePt t="3314" x="3651250" y="1060450"/>
          <p14:tracePt t="3317" x="3668713" y="1060450"/>
          <p14:tracePt t="3318" x="3676650" y="1060450"/>
          <p14:tracePt t="3319" x="3684588" y="1060450"/>
          <p14:tracePt t="3320" x="3692525" y="1060450"/>
          <p14:tracePt t="3321" x="3700463" y="1060450"/>
          <p14:tracePt t="3323" x="3708400" y="1060450"/>
          <p14:tracePt t="3324" x="3716338" y="1060450"/>
          <p14:tracePt t="3325" x="3724275" y="1060450"/>
          <p14:tracePt t="3326" x="3732213" y="1060450"/>
          <p14:tracePt t="3327" x="3740150" y="1068388"/>
          <p14:tracePt t="3329" x="3748088" y="1068388"/>
          <p14:tracePt t="3330" x="3756025" y="1068388"/>
          <p14:tracePt t="3331" x="3763963" y="1068388"/>
          <p14:tracePt t="3333" x="3779838" y="1068388"/>
          <p14:tracePt t="3334" x="3787775" y="1068388"/>
          <p14:tracePt t="3336" x="3795713" y="1068388"/>
          <p14:tracePt t="3337" x="3803650" y="1068388"/>
          <p14:tracePt t="3338" x="3811588" y="1068388"/>
          <p14:tracePt t="3340" x="3819525" y="1068388"/>
          <p14:tracePt t="3341" x="3827463" y="1068388"/>
          <p14:tracePt t="3342" x="3835400" y="1068388"/>
          <p14:tracePt t="3343" x="3843338" y="1068388"/>
          <p14:tracePt t="3345" x="3851275" y="1068388"/>
          <p14:tracePt t="3346" x="3859213" y="1068388"/>
          <p14:tracePt t="3347" x="3867150" y="1068388"/>
          <p14:tracePt t="3350" x="3875088" y="1068388"/>
          <p14:tracePt t="3350" x="3883025" y="1068388"/>
          <p14:tracePt t="3351" x="3890963" y="1068388"/>
          <p14:tracePt t="3353" x="3898900" y="1068388"/>
          <p14:tracePt t="3354" x="3906838" y="1068388"/>
          <p14:tracePt t="3355" x="3906838" y="1076325"/>
          <p14:tracePt t="3356" x="3914775" y="1076325"/>
          <p14:tracePt t="3357" x="3922713" y="1076325"/>
          <p14:tracePt t="3358" x="3930650" y="1076325"/>
          <p14:tracePt t="3360" x="3938588" y="1076325"/>
          <p14:tracePt t="3362" x="3946525" y="1076325"/>
          <p14:tracePt t="3363" x="3954463" y="1076325"/>
          <p14:tracePt t="3364" x="3962400" y="1076325"/>
          <p14:tracePt t="3367" x="3970338" y="1076325"/>
          <p14:tracePt t="3368" x="3978275" y="1076325"/>
          <p14:tracePt t="3369" x="3986213" y="1076325"/>
          <p14:tracePt t="3371" x="3994150" y="1076325"/>
          <p14:tracePt t="3372" x="4002088" y="1076325"/>
          <p14:tracePt t="3374" x="4011613" y="1076325"/>
          <p14:tracePt t="3375" x="4019550" y="1076325"/>
          <p14:tracePt t="3376" x="4027488" y="1076325"/>
          <p14:tracePt t="3378" x="4035425" y="1076325"/>
          <p14:tracePt t="3380" x="4043363" y="1076325"/>
          <p14:tracePt t="3381" x="4051300" y="1076325"/>
          <p14:tracePt t="3383" x="4059238" y="1076325"/>
          <p14:tracePt t="3384" x="4067175" y="1084263"/>
          <p14:tracePt t="3385" x="4075113" y="1084263"/>
          <p14:tracePt t="3387" x="4083050" y="1084263"/>
          <p14:tracePt t="3389" x="4090988" y="1084263"/>
          <p14:tracePt t="3389" x="4098925" y="1084263"/>
          <p14:tracePt t="3391" x="4106863" y="1084263"/>
          <p14:tracePt t="3392" x="4114800" y="1084263"/>
          <p14:tracePt t="3393" x="4122738" y="1084263"/>
          <p14:tracePt t="3395" x="4130675" y="1084263"/>
          <p14:tracePt t="3396" x="4138613" y="1084263"/>
          <p14:tracePt t="3397" x="4146550" y="1084263"/>
          <p14:tracePt t="3398" x="4154488" y="1084263"/>
          <p14:tracePt t="3400" x="4162425" y="1084263"/>
          <p14:tracePt t="3401" x="4170363" y="1084263"/>
          <p14:tracePt t="3402" x="4178300" y="1084263"/>
          <p14:tracePt t="3403" x="4186238" y="1084263"/>
          <p14:tracePt t="3404" x="4194175" y="1084263"/>
          <p14:tracePt t="3406" x="4210050" y="1084263"/>
          <p14:tracePt t="3407" x="4217988" y="1084263"/>
          <p14:tracePt t="3409" x="4225925" y="1084263"/>
          <p14:tracePt t="3410" x="4233863" y="1084263"/>
          <p14:tracePt t="3411" x="4241800" y="1084263"/>
          <p14:tracePt t="3412" x="4249738" y="1084263"/>
          <p14:tracePt t="3413" x="4257675" y="1084263"/>
          <p14:tracePt t="3414" x="4265613" y="1084263"/>
          <p14:tracePt t="3417" x="4281488" y="1092200"/>
          <p14:tracePt t="3418" x="4289425" y="1092200"/>
          <p14:tracePt t="3419" x="4297363" y="1092200"/>
          <p14:tracePt t="3420" x="4305300" y="1092200"/>
          <p14:tracePt t="3421" x="4313238" y="1092200"/>
          <p14:tracePt t="3422" x="4321175" y="1092200"/>
          <p14:tracePt t="3423" x="4329113" y="1092200"/>
          <p14:tracePt t="3424" x="4337050" y="1092200"/>
          <p14:tracePt t="3426" x="4352925" y="1092200"/>
          <p14:tracePt t="3428" x="4370388" y="1092200"/>
          <p14:tracePt t="3429" x="4378325" y="1092200"/>
          <p14:tracePt t="3431" x="4394200" y="1092200"/>
          <p14:tracePt t="3433" x="4410075" y="1092200"/>
          <p14:tracePt t="3435" x="4418013" y="1092200"/>
          <p14:tracePt t="3436" x="4425950" y="1092200"/>
          <p14:tracePt t="3437" x="4433888" y="1092200"/>
          <p14:tracePt t="3438" x="4441825" y="1092200"/>
          <p14:tracePt t="3439" x="4449763" y="1092200"/>
          <p14:tracePt t="3440" x="4465638" y="1092200"/>
          <p14:tracePt t="3442" x="4473575" y="1092200"/>
          <p14:tracePt t="3443" x="4481513" y="1092200"/>
          <p14:tracePt t="3444" x="4489450" y="1092200"/>
          <p14:tracePt t="3445" x="4497388" y="1092200"/>
          <p14:tracePt t="3446" x="4505325" y="1092200"/>
          <p14:tracePt t="3447" x="4513263" y="1092200"/>
          <p14:tracePt t="3448" x="4521200" y="1092200"/>
          <p14:tracePt t="3450" x="4529138" y="1092200"/>
          <p14:tracePt t="3450" x="4537075" y="1092200"/>
          <p14:tracePt t="3451" x="4545013" y="1092200"/>
          <p14:tracePt t="3452" x="4552950" y="1092200"/>
          <p14:tracePt t="3453" x="4560888" y="1092200"/>
          <p14:tracePt t="3454" x="4568825" y="1092200"/>
          <p14:tracePt t="3455" x="4576763" y="1092200"/>
          <p14:tracePt t="3456" x="4584700" y="1092200"/>
          <p14:tracePt t="3457" x="4592638" y="1092200"/>
          <p14:tracePt t="3458" x="4600575" y="1092200"/>
          <p14:tracePt t="3459" x="4608513" y="1092200"/>
          <p14:tracePt t="3460" x="4616450" y="1092200"/>
          <p14:tracePt t="3461" x="4624388" y="1092200"/>
          <p14:tracePt t="3462" x="4632325" y="1092200"/>
          <p14:tracePt t="3463" x="4640263" y="1092200"/>
          <p14:tracePt t="3464" x="4648200" y="1092200"/>
          <p14:tracePt t="3467" x="4664075" y="1092200"/>
          <p14:tracePt t="3467" x="4672013" y="1092200"/>
          <p14:tracePt t="3468" x="4679950" y="1092200"/>
          <p14:tracePt t="3469" x="4687888" y="1092200"/>
          <p14:tracePt t="3470" x="4695825" y="1092200"/>
          <p14:tracePt t="3471" x="4705350" y="1092200"/>
          <p14:tracePt t="3472" x="4713288" y="1092200"/>
          <p14:tracePt t="3473" x="4721225" y="1092200"/>
          <p14:tracePt t="3474" x="4729163" y="1084263"/>
          <p14:tracePt t="3475" x="4737100" y="1084263"/>
          <p14:tracePt t="3476" x="4745038" y="1084263"/>
          <p14:tracePt t="3477" x="4752975" y="1084263"/>
          <p14:tracePt t="3479" x="4768850" y="1084263"/>
          <p14:tracePt t="3480" x="4776788" y="1084263"/>
          <p14:tracePt t="3481" x="4784725" y="1084263"/>
          <p14:tracePt t="3483" x="4800600" y="1084263"/>
          <p14:tracePt t="3484" x="4808538" y="1084263"/>
          <p14:tracePt t="3485" x="4816475" y="1084263"/>
          <p14:tracePt t="3486" x="4824413" y="1084263"/>
          <p14:tracePt t="3487" x="4832350" y="1084263"/>
          <p14:tracePt t="3488" x="4840288" y="1084263"/>
          <p14:tracePt t="3489" x="4848225" y="1084263"/>
          <p14:tracePt t="3490" x="4856163" y="1084263"/>
          <p14:tracePt t="3491" x="4864100" y="1084263"/>
          <p14:tracePt t="3492" x="4872038" y="1084263"/>
          <p14:tracePt t="3493" x="4879975" y="1084263"/>
          <p14:tracePt t="3494" x="4887913" y="1084263"/>
          <p14:tracePt t="3495" x="4895850" y="1084263"/>
          <p14:tracePt t="3496" x="4911725" y="1084263"/>
          <p14:tracePt t="3498" x="4919663" y="1076325"/>
          <p14:tracePt t="3500" x="4927600" y="1076325"/>
          <p14:tracePt t="3501" x="4935538" y="1076325"/>
          <p14:tracePt t="3501" x="4943475" y="1076325"/>
          <p14:tracePt t="3502" x="4951413" y="1076325"/>
          <p14:tracePt t="3503" x="4959350" y="1076325"/>
          <p14:tracePt t="3504" x="4967288" y="1076325"/>
          <p14:tracePt t="3505" x="4975225" y="1076325"/>
          <p14:tracePt t="3506" x="4983163" y="1076325"/>
          <p14:tracePt t="3507" x="4991100" y="1076325"/>
          <p14:tracePt t="3508" x="4999038" y="1076325"/>
          <p14:tracePt t="3509" x="5006975" y="1076325"/>
          <p14:tracePt t="3510" x="5014913" y="1076325"/>
          <p14:tracePt t="3511" x="5022850" y="1076325"/>
          <p14:tracePt t="3512" x="5030788" y="1076325"/>
          <p14:tracePt t="3513" x="5038725" y="1076325"/>
          <p14:tracePt t="3514" x="5046663" y="1076325"/>
          <p14:tracePt t="3517" x="5056188" y="1076325"/>
          <p14:tracePt t="3517" x="5064125" y="1076325"/>
          <p14:tracePt t="3518" x="5072063" y="1076325"/>
          <p14:tracePt t="3520" x="5087938" y="1076325"/>
          <p14:tracePt t="3522" x="5095875" y="1076325"/>
          <p14:tracePt t="3523" x="5103813" y="1076325"/>
          <p14:tracePt t="3524" x="5111750" y="1076325"/>
          <p14:tracePt t="3526" x="5127625" y="1068388"/>
          <p14:tracePt t="3527" x="5135563" y="1068388"/>
          <p14:tracePt t="3529" x="5143500" y="1068388"/>
          <p14:tracePt t="3530" x="5151438" y="1068388"/>
          <p14:tracePt t="3531" x="5159375" y="1068388"/>
          <p14:tracePt t="3533" x="5167313" y="1068388"/>
          <p14:tracePt t="3534" x="5175250" y="1068388"/>
          <p14:tracePt t="3535" x="5183188" y="1068388"/>
          <p14:tracePt t="3536" x="5191125" y="1068388"/>
          <p14:tracePt t="3538" x="5199063" y="1068388"/>
          <p14:tracePt t="3539" x="5207000" y="1068388"/>
          <p14:tracePt t="3540" x="5214938" y="1068388"/>
          <p14:tracePt t="3541" x="5214938" y="1060450"/>
          <p14:tracePt t="3542" x="5222875" y="1060450"/>
          <p14:tracePt t="3543" x="5230813" y="1060450"/>
          <p14:tracePt t="3544" x="5238750" y="1060450"/>
          <p14:tracePt t="3545" x="5246688" y="1060450"/>
          <p14:tracePt t="3548" x="5254625" y="1060450"/>
          <p14:tracePt t="3550" x="5262563" y="1060450"/>
          <p14:tracePt t="3550" x="5270500" y="1060450"/>
          <p14:tracePt t="3551" x="5278438" y="1060450"/>
          <p14:tracePt t="3553" x="5286375" y="1060450"/>
          <p14:tracePt t="3554" x="5294313" y="1060450"/>
          <p14:tracePt t="3556" x="5302250" y="1060450"/>
          <p14:tracePt t="3557" x="5310188" y="1060450"/>
          <p14:tracePt t="3558" x="5318125" y="1052513"/>
          <p14:tracePt t="3560" x="5326063" y="1052513"/>
          <p14:tracePt t="3561" x="5334000" y="1052513"/>
          <p14:tracePt t="3563" x="5341938" y="1052513"/>
          <p14:tracePt t="3564" x="5349875" y="1052513"/>
          <p14:tracePt t="3565" x="5357813" y="1052513"/>
          <p14:tracePt t="3567" x="5365750" y="1052513"/>
          <p14:tracePt t="3569" x="5373688" y="1052513"/>
          <p14:tracePt t="3570" x="5381625" y="1052513"/>
          <p14:tracePt t="3571" x="5389563" y="1052513"/>
          <p14:tracePt t="3572" x="5397500" y="1052513"/>
          <p14:tracePt t="3574" x="5407025" y="1052513"/>
          <p14:tracePt t="3576" x="5422900" y="1052513"/>
          <p14:tracePt t="3578" x="5430838" y="1052513"/>
          <p14:tracePt t="3579" x="5438775" y="1052513"/>
          <p14:tracePt t="3581" x="5446713" y="1052513"/>
          <p14:tracePt t="3583" x="5462588" y="1052513"/>
          <p14:tracePt t="3584" x="5462588" y="1044575"/>
          <p14:tracePt t="3585" x="5478463" y="1044575"/>
          <p14:tracePt t="3587" x="5486400" y="1044575"/>
          <p14:tracePt t="3588" x="5494338" y="1044575"/>
          <p14:tracePt t="3589" x="5502275" y="1044575"/>
          <p14:tracePt t="3591" x="5510213" y="1044575"/>
          <p14:tracePt t="3592" x="5518150" y="1044575"/>
          <p14:tracePt t="3593" x="5526088" y="1044575"/>
          <p14:tracePt t="3594" x="5534025" y="1044575"/>
          <p14:tracePt t="3595" x="5541963" y="1036638"/>
          <p14:tracePt t="3596" x="5549900" y="1036638"/>
          <p14:tracePt t="3598" x="5557838" y="1036638"/>
          <p14:tracePt t="3600" x="5565775" y="1036638"/>
          <p14:tracePt t="3600" x="5573713" y="1036638"/>
          <p14:tracePt t="3601" x="5581650" y="1036638"/>
          <p14:tracePt t="3602" x="5589588" y="1036638"/>
          <p14:tracePt t="3603" x="5597525" y="1036638"/>
          <p14:tracePt t="3604" x="5605463" y="1036638"/>
          <p14:tracePt t="3605" x="5613400" y="1036638"/>
          <p14:tracePt t="3606" x="5621338" y="1036638"/>
          <p14:tracePt t="3607" x="5629275" y="1036638"/>
          <p14:tracePt t="3608" x="5637213" y="1036638"/>
          <p14:tracePt t="3609" x="5645150" y="1036638"/>
          <p14:tracePt t="3610" x="5653088" y="1036638"/>
          <p14:tracePt t="3611" x="5661025" y="1036638"/>
          <p14:tracePt t="3612" x="5668963" y="1036638"/>
          <p14:tracePt t="3613" x="5676900" y="1028700"/>
          <p14:tracePt t="3614" x="5684838" y="1028700"/>
          <p14:tracePt t="3615" x="5692775" y="1028700"/>
          <p14:tracePt t="3617" x="5700713" y="1028700"/>
          <p14:tracePt t="3617" x="5708650" y="1028700"/>
          <p14:tracePt t="3618" x="5716588" y="1028700"/>
          <p14:tracePt t="3619" x="5724525" y="1028700"/>
          <p14:tracePt t="3620" x="5732463" y="1028700"/>
          <p14:tracePt t="3621" x="5740400" y="1028700"/>
          <p14:tracePt t="3622" x="5749925" y="1028700"/>
          <p14:tracePt t="3623" x="5765800" y="1028700"/>
          <p14:tracePt t="3625" x="5781675" y="1028700"/>
          <p14:tracePt t="3626" x="5789613" y="1028700"/>
          <p14:tracePt t="3627" x="5797550" y="1028700"/>
          <p14:tracePt t="3628" x="5805488" y="1028700"/>
          <p14:tracePt t="3629" x="5813425" y="1020763"/>
          <p14:tracePt t="3630" x="5821363" y="1020763"/>
          <p14:tracePt t="3631" x="5829300" y="1020763"/>
          <p14:tracePt t="3633" x="5845175" y="1020763"/>
          <p14:tracePt t="3634" x="5853113" y="1020763"/>
          <p14:tracePt t="3635" x="5868988" y="1020763"/>
          <p14:tracePt t="3636" x="5876925" y="1020763"/>
          <p14:tracePt t="3637" x="5884863" y="1020763"/>
          <p14:tracePt t="3639" x="5900738" y="1020763"/>
          <p14:tracePt t="3640" x="5908675" y="1020763"/>
          <p14:tracePt t="3641" x="5916613" y="1012825"/>
          <p14:tracePt t="3642" x="5924550" y="1012825"/>
          <p14:tracePt t="3643" x="5932488" y="1012825"/>
          <p14:tracePt t="3644" x="5940425" y="1012825"/>
          <p14:tracePt t="3645" x="5948363" y="1012825"/>
          <p14:tracePt t="3646" x="5956300" y="1012825"/>
          <p14:tracePt t="3647" x="5964238" y="1012825"/>
          <p14:tracePt t="3648" x="5972175" y="1012825"/>
          <p14:tracePt t="3650" x="5980113" y="1012825"/>
          <p14:tracePt t="3650" x="5988050" y="1012825"/>
          <p14:tracePt t="3651" x="6003925" y="1012825"/>
          <p14:tracePt t="3653" x="6019800" y="1012825"/>
          <p14:tracePt t="3655" x="6035675" y="1012825"/>
          <p14:tracePt t="3657" x="6051550" y="1012825"/>
          <p14:tracePt t="3658" x="6059488" y="1012825"/>
          <p14:tracePt t="3659" x="6067425" y="1012825"/>
          <p14:tracePt t="3660" x="6075363" y="1012825"/>
          <p14:tracePt t="3661" x="6083300" y="1012825"/>
          <p14:tracePt t="3662" x="6091238" y="1012825"/>
          <p14:tracePt t="3663" x="6108700" y="1012825"/>
          <p14:tracePt t="3664" x="6116638" y="1012825"/>
          <p14:tracePt t="3665" x="6124575" y="1004888"/>
          <p14:tracePt t="3667" x="6132513" y="1004888"/>
          <p14:tracePt t="3667" x="6140450" y="1004888"/>
          <p14:tracePt t="3668" x="6148388" y="1004888"/>
          <p14:tracePt t="3669" x="6164263" y="1004888"/>
          <p14:tracePt t="3670" x="6172200" y="1004888"/>
          <p14:tracePt t="3671" x="6180138" y="1004888"/>
          <p14:tracePt t="3672" x="6188075" y="1004888"/>
          <p14:tracePt t="3673" x="6196013" y="1004888"/>
          <p14:tracePt t="3674" x="6211888" y="1004888"/>
          <p14:tracePt t="3675" x="6219825" y="1004888"/>
          <p14:tracePt t="3676" x="6227763" y="1004888"/>
          <p14:tracePt t="3677" x="6235700" y="1004888"/>
          <p14:tracePt t="3678" x="6243638" y="1004888"/>
          <p14:tracePt t="3679" x="6251575" y="1004888"/>
          <p14:tracePt t="3680" x="6267450" y="1004888"/>
          <p14:tracePt t="3681" x="6275388" y="996950"/>
          <p14:tracePt t="3683" x="6291263" y="996950"/>
          <p14:tracePt t="3684" x="6299200" y="996950"/>
          <p14:tracePt t="3685" x="6315075" y="996950"/>
          <p14:tracePt t="3687" x="6323013" y="996950"/>
          <p14:tracePt t="3688" x="6338888" y="996950"/>
          <p14:tracePt t="3689" x="6346825" y="996950"/>
          <p14:tracePt t="3690" x="6354763" y="996950"/>
          <p14:tracePt t="3691" x="6362700" y="996950"/>
          <p14:tracePt t="3692" x="6370638" y="996950"/>
          <p14:tracePt t="3693" x="6378575" y="996950"/>
          <p14:tracePt t="3694" x="6386513" y="996950"/>
          <p14:tracePt t="3695" x="6402388" y="996950"/>
          <p14:tracePt t="3696" x="6410325" y="996950"/>
          <p14:tracePt t="3697" x="6418263" y="996950"/>
          <p14:tracePt t="3699" x="6426200" y="996950"/>
          <p14:tracePt t="3700" x="6442075" y="996950"/>
          <p14:tracePt t="3701" x="6451600" y="996950"/>
          <p14:tracePt t="3702" x="6459538" y="996950"/>
          <p14:tracePt t="3703" x="6467475" y="996950"/>
          <p14:tracePt t="3704" x="6475413" y="996950"/>
          <p14:tracePt t="3706" x="6483350" y="996950"/>
          <p14:tracePt t="3706" x="6499225" y="989013"/>
          <p14:tracePt t="3708" x="6515100" y="989013"/>
          <p14:tracePt t="3709" x="6523038" y="989013"/>
          <p14:tracePt t="3710" x="6530975" y="989013"/>
          <p14:tracePt t="3712" x="6546850" y="989013"/>
          <p14:tracePt t="3714" x="6562725" y="989013"/>
          <p14:tracePt t="3717" x="6578600" y="989013"/>
          <p14:tracePt t="3718" x="6586538" y="989013"/>
          <p14:tracePt t="3720" x="6602413" y="989013"/>
          <p14:tracePt t="3720" x="6610350" y="989013"/>
          <p14:tracePt t="3721" x="6618288" y="989013"/>
          <p14:tracePt t="3723" x="6626225" y="989013"/>
          <p14:tracePt t="3724" x="6642100" y="989013"/>
          <p14:tracePt t="3726" x="6657975" y="989013"/>
          <p14:tracePt t="3728" x="6665913" y="989013"/>
          <p14:tracePt t="3729" x="6673850" y="989013"/>
          <p14:tracePt t="3730" x="6681788" y="989013"/>
          <p14:tracePt t="3733" x="6697663" y="989013"/>
          <p14:tracePt t="3734" x="6705600" y="989013"/>
          <p14:tracePt t="3735" x="6713538" y="989013"/>
          <p14:tracePt t="3737" x="6721475" y="989013"/>
          <p14:tracePt t="3738" x="6729413" y="989013"/>
          <p14:tracePt t="3739" x="6737350" y="989013"/>
          <p14:tracePt t="3741" x="6745288" y="989013"/>
          <p14:tracePt t="3742" x="6753225" y="989013"/>
          <p14:tracePt t="3743" x="6761163" y="989013"/>
          <p14:tracePt t="3745" x="6769100" y="989013"/>
          <p14:tracePt t="3746" x="6777038" y="989013"/>
          <p14:tracePt t="3748" x="6784975" y="989013"/>
          <p14:tracePt t="3750" x="6794500" y="989013"/>
          <p14:tracePt t="3750" x="6802438" y="989013"/>
          <p14:tracePt t="3752" x="6810375" y="989013"/>
          <p14:tracePt t="3753" x="6818313" y="989013"/>
          <p14:tracePt t="3755" x="6826250" y="989013"/>
          <p14:tracePt t="3756" x="6834188" y="989013"/>
          <p14:tracePt t="3757" x="6842125" y="989013"/>
          <p14:tracePt t="3759" x="6850063" y="989013"/>
          <p14:tracePt t="3760" x="6858000" y="989013"/>
          <p14:tracePt t="3762" x="6865938" y="989013"/>
          <p14:tracePt t="3763" x="6873875" y="989013"/>
          <p14:tracePt t="3764" x="6881813" y="989013"/>
          <p14:tracePt t="3767" x="6889750" y="989013"/>
          <p14:tracePt t="3767" x="6897688" y="989013"/>
          <p14:tracePt t="3768" x="6905625" y="989013"/>
          <p14:tracePt t="3770" x="6921500" y="989013"/>
          <p14:tracePt t="3772" x="6929438" y="989013"/>
          <p14:tracePt t="3773" x="6937375" y="989013"/>
          <p14:tracePt t="3775" x="6945313" y="989013"/>
          <p14:tracePt t="3776" x="6961188" y="989013"/>
          <p14:tracePt t="3778" x="6969125" y="989013"/>
          <p14:tracePt t="3779" x="6977063" y="989013"/>
          <p14:tracePt t="3780" x="6985000" y="989013"/>
          <p14:tracePt t="3783" x="7000875" y="989013"/>
          <p14:tracePt t="3784" x="7016750" y="989013"/>
          <p14:tracePt t="3785" x="7024688" y="989013"/>
          <p14:tracePt t="3787" x="7040563" y="989013"/>
          <p14:tracePt t="3789" x="7048500" y="989013"/>
          <p14:tracePt t="3790" x="7056438" y="989013"/>
          <p14:tracePt t="3791" x="7064375" y="989013"/>
          <p14:tracePt t="3792" x="7072313" y="989013"/>
          <p14:tracePt t="3793" x="7080250" y="989013"/>
          <p14:tracePt t="3794" x="7088188" y="989013"/>
          <p14:tracePt t="3795" x="7096125" y="989013"/>
          <p14:tracePt t="3796" x="7112000" y="989013"/>
          <p14:tracePt t="3798" x="7127875" y="989013"/>
          <p14:tracePt t="3800" x="7145338" y="989013"/>
          <p14:tracePt t="3802" x="7161213" y="989013"/>
          <p14:tracePt t="3803" x="7169150" y="989013"/>
          <p14:tracePt t="3804" x="7177088" y="989013"/>
          <p14:tracePt t="3805" x="7185025" y="989013"/>
          <p14:tracePt t="3806" x="7192963" y="989013"/>
          <p14:tracePt t="3807" x="7200900" y="989013"/>
          <p14:tracePt t="3808" x="7208838" y="989013"/>
          <p14:tracePt t="3809" x="7216775" y="989013"/>
          <p14:tracePt t="3810" x="7224713" y="989013"/>
          <p14:tracePt t="3811" x="7232650" y="989013"/>
          <p14:tracePt t="3812" x="7240588" y="989013"/>
          <p14:tracePt t="3813" x="7248525" y="989013"/>
          <p14:tracePt t="3814" x="7256463" y="989013"/>
          <p14:tracePt t="3817" x="7280275" y="989013"/>
          <p14:tracePt t="3817" x="7288213" y="989013"/>
          <p14:tracePt t="3818" x="7296150" y="989013"/>
          <p14:tracePt t="3820" x="7312025" y="989013"/>
          <p14:tracePt t="3821" x="7319963" y="989013"/>
          <p14:tracePt t="3822" x="7327900" y="989013"/>
          <p14:tracePt t="3823" x="7335838" y="989013"/>
          <p14:tracePt t="3824" x="7343775" y="989013"/>
          <p14:tracePt t="3825" x="7351713" y="989013"/>
          <p14:tracePt t="3826" x="7359650" y="989013"/>
          <p14:tracePt t="3827" x="7367588" y="989013"/>
          <p14:tracePt t="3828" x="7375525" y="989013"/>
          <p14:tracePt t="3829" x="7383463" y="989013"/>
          <p14:tracePt t="3830" x="7391400" y="989013"/>
          <p14:tracePt t="3831" x="7399338" y="989013"/>
          <p14:tracePt t="3833" x="7415213" y="989013"/>
          <p14:tracePt t="3834" x="7423150" y="989013"/>
          <p14:tracePt t="3836" x="7431088" y="989013"/>
          <p14:tracePt t="3837" x="7439025" y="989013"/>
          <p14:tracePt t="3838" x="7446963" y="989013"/>
          <p14:tracePt t="3839" x="7454900" y="989013"/>
          <p14:tracePt t="3840" x="7462838" y="989013"/>
          <p14:tracePt t="3841" x="7470775" y="989013"/>
          <p14:tracePt t="3842" x="7478713" y="989013"/>
          <p14:tracePt t="3843" x="7486650" y="989013"/>
          <p14:tracePt t="3844" x="7496175" y="989013"/>
          <p14:tracePt t="3845" x="7504113" y="989013"/>
          <p14:tracePt t="3846" x="7512050" y="989013"/>
          <p14:tracePt t="3847" x="7519988" y="989013"/>
          <p14:tracePt t="3850" x="7535863" y="989013"/>
          <p14:tracePt t="3851" x="7543800" y="981075"/>
          <p14:tracePt t="3852" x="7551738" y="981075"/>
          <p14:tracePt t="3853" x="7559675" y="981075"/>
          <p14:tracePt t="3854" x="7567613" y="981075"/>
          <p14:tracePt t="3857" x="7575550" y="981075"/>
          <p14:tracePt t="3857" x="7583488" y="981075"/>
          <p14:tracePt t="3858" x="7591425" y="981075"/>
          <p14:tracePt t="3860" x="7599363" y="981075"/>
          <p14:tracePt t="3861" x="7607300" y="981075"/>
          <p14:tracePt t="3862" x="7615238" y="981075"/>
          <p14:tracePt t="3863" x="7623175" y="981075"/>
          <p14:tracePt t="3865" x="7631113" y="981075"/>
          <p14:tracePt t="3867" x="7639050" y="981075"/>
          <p14:tracePt t="3870" x="7646988" y="981075"/>
          <p14:tracePt t="3871" x="7646988" y="973138"/>
          <p14:tracePt t="3872" x="7654925" y="973138"/>
          <p14:tracePt t="3874" x="7662863" y="973138"/>
          <p14:tracePt t="3876" x="7670800" y="973138"/>
          <p14:tracePt t="3879" x="7678738" y="973138"/>
          <p14:tracePt t="3883" x="7686675" y="973138"/>
          <p14:tracePt t="3885" x="7694613" y="973138"/>
          <p14:tracePt t="3894" x="7702550" y="973138"/>
          <p14:tracePt t="4003" x="7694613" y="973138"/>
          <p14:tracePt t="4006" x="7686675" y="973138"/>
          <p14:tracePt t="4009" x="7678738" y="973138"/>
          <p14:tracePt t="4012" x="7670800" y="973138"/>
          <p14:tracePt t="4015" x="7662863" y="973138"/>
          <p14:tracePt t="4017" x="7654925" y="973138"/>
          <p14:tracePt t="4020" x="7646988" y="973138"/>
          <p14:tracePt t="4024" x="7639050" y="973138"/>
          <p14:tracePt t="4027" x="7631113" y="973138"/>
          <p14:tracePt t="4027" x="7623175" y="973138"/>
          <p14:tracePt t="4029" x="7615238" y="973138"/>
          <p14:tracePt t="4031" x="7607300" y="973138"/>
          <p14:tracePt t="4033" x="7599363" y="973138"/>
          <p14:tracePt t="4034" x="7591425" y="973138"/>
          <p14:tracePt t="4035" x="7583488" y="973138"/>
          <p14:tracePt t="4037" x="7575550" y="973138"/>
          <p14:tracePt t="4038" x="7567613" y="973138"/>
          <p14:tracePt t="4039" x="7559675" y="973138"/>
          <p14:tracePt t="4041" x="7551738" y="973138"/>
          <p14:tracePt t="4042" x="7543800" y="973138"/>
          <p14:tracePt t="4043" x="7535863" y="973138"/>
          <p14:tracePt t="4044" x="7527925" y="973138"/>
          <p14:tracePt t="4045" x="7519988" y="973138"/>
          <p14:tracePt t="4047" x="7504113" y="973138"/>
          <p14:tracePt t="4048" x="7496175" y="973138"/>
          <p14:tracePt t="4050" x="7478713" y="973138"/>
          <p14:tracePt t="4051" x="7470775" y="973138"/>
          <p14:tracePt t="4052" x="7462838" y="973138"/>
          <p14:tracePt t="4053" x="7454900" y="981075"/>
          <p14:tracePt t="4054" x="7446963" y="981075"/>
          <p14:tracePt t="4055" x="7439025" y="981075"/>
          <p14:tracePt t="4056" x="7431088" y="981075"/>
          <p14:tracePt t="4057" x="7423150" y="981075"/>
          <p14:tracePt t="4058" x="7415213" y="981075"/>
          <p14:tracePt t="4059" x="7399338" y="981075"/>
          <p14:tracePt t="4061" x="7391400" y="981075"/>
          <p14:tracePt t="4062" x="7383463" y="981075"/>
          <p14:tracePt t="4063" x="7367588" y="981075"/>
          <p14:tracePt t="4064" x="7359650" y="981075"/>
          <p14:tracePt t="4067" x="7343775" y="981075"/>
          <p14:tracePt t="4067" x="7335838" y="981075"/>
          <p14:tracePt t="4068" x="7327900" y="981075"/>
          <p14:tracePt t="4069" x="7319963" y="981075"/>
          <p14:tracePt t="4070" x="7312025" y="981075"/>
          <p14:tracePt t="4071" x="7304088" y="981075"/>
          <p14:tracePt t="4072" x="7296150" y="981075"/>
          <p14:tracePt t="4073" x="7288213" y="981075"/>
          <p14:tracePt t="4074" x="7280275" y="981075"/>
          <p14:tracePt t="4075" x="7272338" y="981075"/>
          <p14:tracePt t="4076" x="7264400" y="981075"/>
          <p14:tracePt t="4077" x="7256463" y="981075"/>
          <p14:tracePt t="4079" x="7240588" y="981075"/>
          <p14:tracePt t="4081" x="7232650" y="981075"/>
          <p14:tracePt t="4083" x="7216775" y="981075"/>
          <p14:tracePt t="4084" x="7208838" y="981075"/>
          <p14:tracePt t="4085" x="7200900" y="981075"/>
          <p14:tracePt t="4086" x="7192963" y="981075"/>
          <p14:tracePt t="4088" x="7185025" y="981075"/>
          <p14:tracePt t="4089" x="7177088" y="981075"/>
          <p14:tracePt t="4090" x="7169150" y="981075"/>
          <p14:tracePt t="4092" x="7161213" y="981075"/>
          <p14:tracePt t="4093" x="7153275" y="981075"/>
          <p14:tracePt t="4094" x="7145338" y="981075"/>
          <p14:tracePt t="4096" x="7135813" y="981075"/>
          <p14:tracePt t="4097" x="7127875" y="981075"/>
          <p14:tracePt t="4098" x="7127875" y="973138"/>
          <p14:tracePt t="4100" x="7119938" y="973138"/>
          <p14:tracePt t="4101" x="7112000" y="973138"/>
          <p14:tracePt t="4103" x="7104063" y="973138"/>
          <p14:tracePt t="4104" x="7096125" y="973138"/>
          <p14:tracePt t="4106" x="7088188" y="973138"/>
          <p14:tracePt t="4107" x="7080250" y="973138"/>
          <p14:tracePt t="4109" x="7072313" y="973138"/>
          <p14:tracePt t="4110" x="7064375" y="973138"/>
          <p14:tracePt t="4112" x="7056438" y="973138"/>
          <p14:tracePt t="4113" x="7048500" y="973138"/>
          <p14:tracePt t="4117" x="7040563" y="965200"/>
          <p14:tracePt t="4117" x="7032625" y="965200"/>
          <p14:tracePt t="4120" x="7024688" y="965200"/>
          <p14:tracePt t="4120" x="7016750" y="965200"/>
          <p14:tracePt t="4122" x="7008813" y="965200"/>
          <p14:tracePt t="4123" x="7000875" y="965200"/>
          <p14:tracePt t="4126" x="6992938" y="965200"/>
          <p14:tracePt t="4126" x="6985000" y="965200"/>
          <p14:tracePt t="4128" x="6977063" y="965200"/>
          <p14:tracePt t="4130" x="6969125" y="965200"/>
          <p14:tracePt t="4131" x="6961188" y="965200"/>
          <p14:tracePt t="4133" x="6953250" y="965200"/>
          <p14:tracePt t="4135" x="6953250" y="957263"/>
          <p14:tracePt t="4136" x="6945313" y="957263"/>
          <p14:tracePt t="4138" x="6937375" y="957263"/>
          <p14:tracePt t="4140" x="6929438" y="957263"/>
          <p14:tracePt t="4143" x="6921500" y="957263"/>
          <p14:tracePt t="4144" x="6913563" y="957263"/>
          <p14:tracePt t="4147" x="6905625" y="957263"/>
          <p14:tracePt t="4150" x="6897688" y="957263"/>
          <p14:tracePt t="4153" x="6889750" y="957263"/>
          <p14:tracePt t="4157" x="6881813" y="957263"/>
          <p14:tracePt t="4159" x="6873875" y="957263"/>
          <p14:tracePt t="4162" x="6865938" y="957263"/>
          <p14:tracePt t="4167" x="6858000" y="957263"/>
          <p14:tracePt t="4170" x="6850063" y="957263"/>
          <p14:tracePt t="4176" x="6842125" y="957263"/>
          <p14:tracePt t="4181" x="6834188" y="957263"/>
          <p14:tracePt t="4183" x="6834188" y="949325"/>
          <p14:tracePt t="4184" x="6826250" y="949325"/>
          <p14:tracePt t="4187" x="6818313" y="949325"/>
          <p14:tracePt t="4194" x="6810375" y="949325"/>
          <p14:tracePt t="4198" x="6802438" y="949325"/>
          <p14:tracePt t="4270" x="6810375" y="949325"/>
          <p14:tracePt t="4272" x="6818313" y="949325"/>
          <p14:tracePt t="4275" x="6826250" y="949325"/>
          <p14:tracePt t="4278" x="6834188" y="949325"/>
          <p14:tracePt t="4281" x="6842125" y="949325"/>
          <p14:tracePt t="4284" x="6850063" y="949325"/>
          <p14:tracePt t="4286" x="6858000" y="949325"/>
          <p14:tracePt t="4288" x="6865938" y="949325"/>
          <p14:tracePt t="4289" x="6873875" y="949325"/>
          <p14:tracePt t="4291" x="6881813" y="949325"/>
          <p14:tracePt t="4293" x="6889750" y="941388"/>
          <p14:tracePt t="4295" x="6897688" y="941388"/>
          <p14:tracePt t="4295" x="6905625" y="941388"/>
          <p14:tracePt t="4297" x="6913563" y="941388"/>
          <p14:tracePt t="4298" x="6921500" y="941388"/>
          <p14:tracePt t="4300" x="6937375" y="941388"/>
          <p14:tracePt t="4301" x="6945313" y="941388"/>
          <p14:tracePt t="4302" x="6953250" y="941388"/>
          <p14:tracePt t="4304" x="6969125" y="941388"/>
          <p14:tracePt t="4306" x="6985000" y="941388"/>
          <p14:tracePt t="4307" x="6992938" y="941388"/>
          <p14:tracePt t="4308" x="7000875" y="941388"/>
          <p14:tracePt t="4309" x="7008813" y="941388"/>
          <p14:tracePt t="4310" x="7016750" y="941388"/>
          <p14:tracePt t="4311" x="7024688" y="941388"/>
          <p14:tracePt t="4312" x="7032625" y="941388"/>
          <p14:tracePt t="4313" x="7048500" y="941388"/>
          <p14:tracePt t="4314" x="7056438" y="941388"/>
          <p14:tracePt t="4317" x="7072313" y="941388"/>
          <p14:tracePt t="4317" x="7080250" y="941388"/>
          <p14:tracePt t="4319" x="7096125" y="941388"/>
          <p14:tracePt t="4319" x="7104063" y="941388"/>
          <p14:tracePt t="4320" x="7112000" y="941388"/>
          <p14:tracePt t="4321" x="7119938" y="941388"/>
          <p14:tracePt t="4322" x="7127875" y="941388"/>
          <p14:tracePt t="4323" x="7145338" y="933450"/>
          <p14:tracePt t="4324" x="7153275" y="933450"/>
          <p14:tracePt t="4325" x="7161213" y="933450"/>
          <p14:tracePt t="4326" x="7169150" y="933450"/>
          <p14:tracePt t="4327" x="7185025" y="933450"/>
          <p14:tracePt t="4329" x="7200900" y="933450"/>
          <p14:tracePt t="4330" x="7208838" y="933450"/>
          <p14:tracePt t="4331" x="7216775" y="933450"/>
          <p14:tracePt t="4333" x="7232650" y="933450"/>
          <p14:tracePt t="4334" x="7240588" y="933450"/>
          <p14:tracePt t="4335" x="7248525" y="933450"/>
          <p14:tracePt t="4336" x="7256463" y="933450"/>
          <p14:tracePt t="4337" x="7264400" y="933450"/>
          <p14:tracePt t="4338" x="7280275" y="933450"/>
          <p14:tracePt t="4340" x="7288213" y="933450"/>
          <p14:tracePt t="4341" x="7296150" y="933450"/>
          <p14:tracePt t="4342" x="7304088" y="933450"/>
          <p14:tracePt t="4343" x="7312025" y="933450"/>
          <p14:tracePt t="4344" x="7319963" y="933450"/>
          <p14:tracePt t="4345" x="7327900" y="933450"/>
          <p14:tracePt t="4347" x="7335838" y="933450"/>
          <p14:tracePt t="4350" x="7343775" y="933450"/>
          <p14:tracePt t="4350" x="7351713" y="933450"/>
          <p14:tracePt t="4351" x="7359650" y="933450"/>
          <p14:tracePt t="4354" x="7367588" y="933450"/>
          <p14:tracePt t="4355" x="7375525" y="933450"/>
          <p14:tracePt t="4357" x="7383463" y="933450"/>
          <p14:tracePt t="4359" x="7391400" y="933450"/>
          <p14:tracePt t="4362" x="7399338" y="933450"/>
          <p14:tracePt t="4367" x="7407275" y="933450"/>
          <p14:tracePt t="4368" x="7415213" y="933450"/>
          <p14:tracePt t="4371" x="7423150" y="933450"/>
          <p14:tracePt t="4375" x="7431088" y="933450"/>
          <p14:tracePt t="4384" x="7439025" y="933450"/>
          <p14:tracePt t="4470" x="7431088" y="933450"/>
          <p14:tracePt t="4472" x="7423150" y="933450"/>
          <p14:tracePt t="4475" x="7415213" y="933450"/>
          <p14:tracePt t="4477" x="7407275" y="933450"/>
          <p14:tracePt t="4479" x="7399338" y="933450"/>
          <p14:tracePt t="4481" x="7391400" y="933450"/>
          <p14:tracePt t="4483" x="7383463" y="933450"/>
          <p14:tracePt t="4485" x="7375525" y="933450"/>
          <p14:tracePt t="4487" x="7367588" y="933450"/>
          <p14:tracePt t="4487" x="7359650" y="933450"/>
          <p14:tracePt t="4489" x="7351713" y="933450"/>
          <p14:tracePt t="4490" x="7343775" y="933450"/>
          <p14:tracePt t="4491" x="7335838" y="933450"/>
          <p14:tracePt t="4493" x="7319963" y="933450"/>
          <p14:tracePt t="4494" x="7312025" y="941388"/>
          <p14:tracePt t="4496" x="7304088" y="941388"/>
          <p14:tracePt t="4497" x="7296150" y="941388"/>
          <p14:tracePt t="4498" x="7288213" y="941388"/>
          <p14:tracePt t="4500" x="7272338" y="941388"/>
          <p14:tracePt t="4501" x="7264400" y="941388"/>
          <p14:tracePt t="4502" x="7256463" y="941388"/>
          <p14:tracePt t="4504" x="7248525" y="941388"/>
          <p14:tracePt t="4505" x="7232650" y="949325"/>
          <p14:tracePt t="4506" x="7224713" y="949325"/>
          <p14:tracePt t="4507" x="7216775" y="949325"/>
          <p14:tracePt t="4509" x="7200900" y="949325"/>
          <p14:tracePt t="4511" x="7192963" y="949325"/>
          <p14:tracePt t="4512" x="7177088" y="949325"/>
          <p14:tracePt t="4514" x="7161213" y="957263"/>
          <p14:tracePt t="4517" x="7153275" y="957263"/>
          <p14:tracePt t="4517" x="7145338" y="957263"/>
          <p14:tracePt t="4518" x="7135813" y="957263"/>
          <p14:tracePt t="4519" x="7127875" y="957263"/>
          <p14:tracePt t="4520" x="7119938" y="957263"/>
          <p14:tracePt t="4521" x="7112000" y="957263"/>
          <p14:tracePt t="4522" x="7104063" y="957263"/>
          <p14:tracePt t="4523" x="7096125" y="957263"/>
          <p14:tracePt t="4524" x="7088188" y="957263"/>
          <p14:tracePt t="4525" x="7080250" y="957263"/>
          <p14:tracePt t="4526" x="7072313" y="957263"/>
          <p14:tracePt t="4527" x="7064375" y="957263"/>
          <p14:tracePt t="4529" x="7056438" y="957263"/>
          <p14:tracePt t="4530" x="7040563" y="957263"/>
          <p14:tracePt t="4533" x="7024688" y="957263"/>
          <p14:tracePt t="4534" x="7016750" y="957263"/>
          <p14:tracePt t="4535" x="7008813" y="957263"/>
          <p14:tracePt t="4537" x="7000875" y="957263"/>
          <p14:tracePt t="4538" x="6992938" y="957263"/>
          <p14:tracePt t="4539" x="6985000" y="957263"/>
          <p14:tracePt t="4540" x="6977063" y="965200"/>
          <p14:tracePt t="4542" x="6969125" y="965200"/>
          <p14:tracePt t="4543" x="6961188" y="965200"/>
          <p14:tracePt t="4545" x="6953250" y="965200"/>
          <p14:tracePt t="4546" x="6945313" y="965200"/>
          <p14:tracePt t="4547" x="6937375" y="965200"/>
          <p14:tracePt t="4550" x="6929438" y="965200"/>
          <p14:tracePt t="4551" x="6921500" y="965200"/>
          <p14:tracePt t="4553" x="6913563" y="965200"/>
          <p14:tracePt t="4555" x="6905625" y="965200"/>
          <p14:tracePt t="4557" x="6897688" y="965200"/>
          <p14:tracePt t="4559" x="6889750" y="965200"/>
          <p14:tracePt t="4561" x="6881813" y="965200"/>
          <p14:tracePt t="4564" x="6873875" y="965200"/>
          <p14:tracePt t="4567" x="6865938" y="965200"/>
          <p14:tracePt t="4570" x="6858000" y="965200"/>
          <p14:tracePt t="4573" x="6850063" y="965200"/>
          <p14:tracePt t="4577" x="6842125" y="965200"/>
          <p14:tracePt t="4584" x="6834188" y="965200"/>
          <p14:tracePt t="4588" x="6826250" y="965200"/>
          <p14:tracePt t="4598" x="6818313" y="965200"/>
          <p14:tracePt t="4677" x="6826250" y="965200"/>
          <p14:tracePt t="4679" x="6834188" y="965200"/>
          <p14:tracePt t="4681" x="6842125" y="965200"/>
          <p14:tracePt t="4683" x="6850063" y="965200"/>
          <p14:tracePt t="4685" x="6858000" y="965200"/>
          <p14:tracePt t="4686" x="6865938" y="965200"/>
          <p14:tracePt t="4688" x="6873875" y="965200"/>
          <p14:tracePt t="4689" x="6881813" y="965200"/>
          <p14:tracePt t="4691" x="6889750" y="965200"/>
          <p14:tracePt t="4692" x="6897688" y="965200"/>
          <p14:tracePt t="4693" x="6905625" y="965200"/>
          <p14:tracePt t="4695" x="6913563" y="965200"/>
          <p14:tracePt t="4696" x="6921500" y="965200"/>
          <p14:tracePt t="4697" x="6929438" y="965200"/>
          <p14:tracePt t="4698" x="6937375" y="965200"/>
          <p14:tracePt t="4700" x="6953250" y="965200"/>
          <p14:tracePt t="4702" x="6969125" y="965200"/>
          <p14:tracePt t="4704" x="6977063" y="965200"/>
          <p14:tracePt t="4705" x="6985000" y="965200"/>
          <p14:tracePt t="4706" x="7000875" y="965200"/>
          <p14:tracePt t="4707" x="7008813" y="965200"/>
          <p14:tracePt t="4708" x="7016750" y="965200"/>
          <p14:tracePt t="4709" x="7024688" y="965200"/>
          <p14:tracePt t="4710" x="7032625" y="965200"/>
          <p14:tracePt t="4711" x="7040563" y="965200"/>
          <p14:tracePt t="4712" x="7048500" y="965200"/>
          <p14:tracePt t="4713" x="7056438" y="965200"/>
          <p14:tracePt t="4714" x="7064375" y="965200"/>
          <p14:tracePt t="4717" x="7088188" y="965200"/>
          <p14:tracePt t="4718" x="7096125" y="965200"/>
          <p14:tracePt t="4718" x="7104063" y="965200"/>
          <p14:tracePt t="4719" x="7112000" y="965200"/>
          <p14:tracePt t="4720" x="7127875" y="965200"/>
          <p14:tracePt t="4723" x="7145338" y="965200"/>
          <p14:tracePt t="4723" x="7153275" y="965200"/>
          <p14:tracePt t="4725" x="7161213" y="965200"/>
          <p14:tracePt t="4725" x="7169150" y="965200"/>
          <p14:tracePt t="4726" x="7177088" y="965200"/>
          <p14:tracePt t="4727" x="7185025" y="973138"/>
          <p14:tracePt t="4728" x="7192963" y="973138"/>
          <p14:tracePt t="4729" x="7208838" y="973138"/>
          <p14:tracePt t="4731" x="7224713" y="973138"/>
          <p14:tracePt t="4733" x="7240588" y="973138"/>
          <p14:tracePt t="4734" x="7248525" y="973138"/>
          <p14:tracePt t="4736" x="7264400" y="973138"/>
          <p14:tracePt t="4738" x="7272338" y="973138"/>
          <p14:tracePt t="4740" x="7280275" y="973138"/>
          <p14:tracePt t="4741" x="7288213" y="973138"/>
          <p14:tracePt t="4742" x="7296150" y="973138"/>
          <p14:tracePt t="4743" x="7304088" y="973138"/>
          <p14:tracePt t="4745" x="7312025" y="973138"/>
          <p14:tracePt t="4747" x="7319963" y="973138"/>
          <p14:tracePt t="4750" x="7327900" y="973138"/>
          <p14:tracePt t="4751" x="7335838" y="973138"/>
          <p14:tracePt t="4753" x="7343775" y="973138"/>
          <p14:tracePt t="4756" x="7351713" y="973138"/>
          <p14:tracePt t="4759" x="7359650" y="973138"/>
          <p14:tracePt t="5143" x="7351713" y="973138"/>
          <p14:tracePt t="5148" x="7343775" y="973138"/>
          <p14:tracePt t="5152" x="7335838" y="973138"/>
          <p14:tracePt t="5155" x="7327900" y="973138"/>
          <p14:tracePt t="5159" x="7319963" y="973138"/>
          <p14:tracePt t="5162" x="7312025" y="973138"/>
          <p14:tracePt t="5164" x="7304088" y="973138"/>
          <p14:tracePt t="5168" x="7296150" y="973138"/>
          <p14:tracePt t="5171" x="7288213" y="973138"/>
          <p14:tracePt t="5173" x="7280275" y="973138"/>
          <p14:tracePt t="5177" x="7272338" y="973138"/>
          <p14:tracePt t="5181" x="7264400" y="973138"/>
          <p14:tracePt t="5184" x="7256463" y="973138"/>
          <p14:tracePt t="5186" x="7248525" y="973138"/>
          <p14:tracePt t="5189" x="7240588" y="973138"/>
          <p14:tracePt t="5191" x="7232650" y="973138"/>
          <p14:tracePt t="5195" x="7224713" y="973138"/>
          <p14:tracePt t="5197" x="7216775" y="973138"/>
          <p14:tracePt t="5198" x="7208838" y="973138"/>
          <p14:tracePt t="5201" x="7200900" y="973138"/>
          <p14:tracePt t="5204" x="7192963" y="973138"/>
          <p14:tracePt t="5207" x="7185025" y="973138"/>
          <p14:tracePt t="5210" x="7177088" y="973138"/>
          <p14:tracePt t="5212" x="7169150" y="973138"/>
          <p14:tracePt t="5215" x="7169150" y="965200"/>
          <p14:tracePt t="5217" x="7161213" y="965200"/>
          <p14:tracePt t="5218" x="7153275" y="965200"/>
          <p14:tracePt t="5222" x="7145338" y="965200"/>
          <p14:tracePt t="5224" x="7135813" y="965200"/>
          <p14:tracePt t="5227" x="7127875" y="965200"/>
          <p14:tracePt t="5230" x="7119938" y="965200"/>
          <p14:tracePt t="5235" x="7112000" y="965200"/>
          <p14:tracePt t="5243" x="7104063" y="965200"/>
          <p14:tracePt t="5253" x="7096125" y="965200"/>
          <p14:tracePt t="5273" x="7088188" y="965200"/>
          <p14:tracePt t="5306" x="7080250" y="965200"/>
          <p14:tracePt t="5317" x="7072313" y="965200"/>
          <p14:tracePt t="5325" x="7064375" y="965200"/>
          <p14:tracePt t="5329" x="7056438" y="965200"/>
          <p14:tracePt t="5334" x="7048500" y="965200"/>
          <p14:tracePt t="5338" x="7040563" y="965200"/>
          <p14:tracePt t="5342" x="7032625" y="965200"/>
          <p14:tracePt t="5345" x="7024688" y="965200"/>
          <p14:tracePt t="5351" x="7016750" y="965200"/>
          <p14:tracePt t="5353" x="7008813" y="965200"/>
          <p14:tracePt t="5356" x="7000875" y="965200"/>
          <p14:tracePt t="5360" x="6992938" y="965200"/>
          <p14:tracePt t="5363" x="6985000" y="965200"/>
          <p14:tracePt t="5368" x="6977063" y="965200"/>
          <p14:tracePt t="5371" x="6969125" y="965200"/>
          <p14:tracePt t="5374" x="6961188" y="965200"/>
          <p14:tracePt t="5379" x="6953250" y="965200"/>
          <p14:tracePt t="5385" x="6945313" y="965200"/>
          <p14:tracePt t="5388" x="6937375" y="965200"/>
          <p14:tracePt t="5394" x="6929438" y="965200"/>
          <p14:tracePt t="5401" x="6921500" y="965200"/>
          <p14:tracePt t="5404" x="6913563" y="965200"/>
          <p14:tracePt t="5410" x="6905625" y="965200"/>
          <p14:tracePt t="5417" x="6897688" y="965200"/>
          <p14:tracePt t="5420" x="6889750" y="965200"/>
          <p14:tracePt t="5429" x="6881813" y="965200"/>
          <p14:tracePt t="5439" x="6873875" y="965200"/>
          <p14:tracePt t="5450" x="6865938" y="965200"/>
          <p14:tracePt t="5469" x="6858000" y="965200"/>
          <p14:tracePt t="5505" x="6850063" y="965200"/>
          <p14:tracePt t="5531" x="6842125" y="965200"/>
          <p14:tracePt t="5542" x="6834188" y="965200"/>
          <p14:tracePt t="5550" x="6826250" y="965200"/>
          <p14:tracePt t="5557" x="6818313" y="965200"/>
          <p14:tracePt t="5561" x="6810375" y="965200"/>
          <p14:tracePt t="5565" x="6802438" y="965200"/>
          <p14:tracePt t="5569" x="6794500" y="965200"/>
          <p14:tracePt t="5574" x="6784975" y="965200"/>
          <p14:tracePt t="5577" x="6777038" y="965200"/>
          <p14:tracePt t="5580" x="6769100" y="965200"/>
          <p14:tracePt t="5584" x="6761163" y="965200"/>
          <p14:tracePt t="5587" x="6753225" y="965200"/>
          <p14:tracePt t="5590" x="6745288" y="965200"/>
          <p14:tracePt t="5595" x="6737350" y="965200"/>
          <p14:tracePt t="5596" x="6729413" y="965200"/>
          <p14:tracePt t="5600" x="6721475" y="965200"/>
          <p14:tracePt t="5602" x="6713538" y="965200"/>
          <p14:tracePt t="5605" x="6705600" y="965200"/>
          <p14:tracePt t="5608" x="6697663" y="965200"/>
          <p14:tracePt t="5611" x="6689725" y="965200"/>
          <p14:tracePt t="5613" x="6681788" y="965200"/>
          <p14:tracePt t="5617" x="6673850" y="965200"/>
          <p14:tracePt t="5618" x="6665913" y="965200"/>
          <p14:tracePt t="5619" x="6657975" y="965200"/>
          <p14:tracePt t="5623" x="6650038" y="965200"/>
          <p14:tracePt t="5624" x="6642100" y="965200"/>
          <p14:tracePt t="5625" x="6634163" y="965200"/>
          <p14:tracePt t="5627" x="6626225" y="965200"/>
          <p14:tracePt t="5629" x="6618288" y="965200"/>
          <p14:tracePt t="5631" x="6610350" y="965200"/>
          <p14:tracePt t="5634" x="6602413" y="965200"/>
          <p14:tracePt t="5636" x="6594475" y="965200"/>
          <p14:tracePt t="5637" x="6586538" y="965200"/>
          <p14:tracePt t="5640" x="6578600" y="965200"/>
          <p14:tracePt t="5643" x="6570663" y="965200"/>
          <p14:tracePt t="5645" x="6562725" y="965200"/>
          <p14:tracePt t="5648" x="6554788" y="965200"/>
          <p14:tracePt t="5652" x="6546850" y="965200"/>
          <p14:tracePt t="5836" x="6538913" y="965200"/>
          <p14:tracePt t="5846" x="6530975" y="965200"/>
          <p14:tracePt t="5851" x="6523038" y="965200"/>
          <p14:tracePt t="5855" x="6515100" y="965200"/>
          <p14:tracePt t="5858" x="6507163" y="965200"/>
          <p14:tracePt t="5861" x="6499225" y="965200"/>
          <p14:tracePt t="5863" x="6491288" y="965200"/>
          <p14:tracePt t="5868" x="6483350" y="965200"/>
          <p14:tracePt t="5869" x="6475413" y="965200"/>
          <p14:tracePt t="5870" x="6467475" y="965200"/>
          <p14:tracePt t="5872" x="6459538" y="965200"/>
          <p14:tracePt t="5874" x="6451600" y="965200"/>
          <p14:tracePt t="5875" x="6442075" y="965200"/>
          <p14:tracePt t="5877" x="6434138" y="965200"/>
          <p14:tracePt t="5879" x="6426200" y="957263"/>
          <p14:tracePt t="5880" x="6418263" y="957263"/>
          <p14:tracePt t="5884" x="6402388" y="957263"/>
          <p14:tracePt t="5884" x="6394450" y="957263"/>
          <p14:tracePt t="5886" x="6386513" y="957263"/>
          <p14:tracePt t="5887" x="6378575" y="957263"/>
          <p14:tracePt t="5888" x="6370638" y="957263"/>
          <p14:tracePt t="5890" x="6354763" y="957263"/>
          <p14:tracePt t="5891" x="6346825" y="957263"/>
          <p14:tracePt t="5892" x="6338888" y="957263"/>
          <p14:tracePt t="5894" x="6330950" y="957263"/>
          <p14:tracePt t="5895" x="6315075" y="957263"/>
          <p14:tracePt t="5897" x="6307138" y="957263"/>
          <p14:tracePt t="5898" x="6299200" y="957263"/>
          <p14:tracePt t="5900" x="6283325" y="957263"/>
          <p14:tracePt t="5901" x="6275388" y="957263"/>
          <p14:tracePt t="5902" x="6259513" y="957263"/>
          <p14:tracePt t="5904" x="6243638" y="957263"/>
          <p14:tracePt t="5905" x="6235700" y="957263"/>
          <p14:tracePt t="5906" x="6227763" y="957263"/>
          <p14:tracePt t="5907" x="6219825" y="957263"/>
          <p14:tracePt t="5908" x="6203950" y="949325"/>
          <p14:tracePt t="5909" x="6196013" y="949325"/>
          <p14:tracePt t="5910" x="6188075" y="949325"/>
          <p14:tracePt t="5911" x="6180138" y="949325"/>
          <p14:tracePt t="5912" x="6172200" y="949325"/>
          <p14:tracePt t="5913" x="6156325" y="949325"/>
          <p14:tracePt t="5914" x="6148388" y="949325"/>
          <p14:tracePt t="5917" x="6132513" y="949325"/>
          <p14:tracePt t="5918" x="6116638" y="949325"/>
          <p14:tracePt t="5918" x="6108700" y="949325"/>
          <p14:tracePt t="5919" x="6100763" y="949325"/>
          <p14:tracePt t="5920" x="6083300" y="949325"/>
          <p14:tracePt t="5921" x="6075363" y="941388"/>
          <p14:tracePt t="5922" x="6067425" y="941388"/>
          <p14:tracePt t="5923" x="6051550" y="941388"/>
          <p14:tracePt t="5924" x="6043613" y="941388"/>
          <p14:tracePt t="5925" x="6035675" y="941388"/>
          <p14:tracePt t="5926" x="6027738" y="941388"/>
          <p14:tracePt t="5927" x="6011863" y="941388"/>
          <p14:tracePt t="5928" x="5995988" y="941388"/>
          <p14:tracePt t="5929" x="5988050" y="941388"/>
          <p14:tracePt t="5930" x="5980113" y="941388"/>
          <p14:tracePt t="5931" x="5964238" y="941388"/>
          <p14:tracePt t="5934" x="5948363" y="933450"/>
          <p14:tracePt t="5934" x="5932488" y="933450"/>
          <p14:tracePt t="5935" x="5916613" y="933450"/>
          <p14:tracePt t="5936" x="5908675" y="933450"/>
          <p14:tracePt t="5937" x="5900738" y="933450"/>
          <p14:tracePt t="5938" x="5884863" y="933450"/>
          <p14:tracePt t="5939" x="5876925" y="933450"/>
          <p14:tracePt t="5940" x="5861050" y="925513"/>
          <p14:tracePt t="5941" x="5853113" y="925513"/>
          <p14:tracePt t="5942" x="5837238" y="925513"/>
          <p14:tracePt t="5943" x="5829300" y="925513"/>
          <p14:tracePt t="5944" x="5813425" y="925513"/>
          <p14:tracePt t="5945" x="5797550" y="925513"/>
          <p14:tracePt t="5946" x="5789613" y="925513"/>
          <p14:tracePt t="5947" x="5781675" y="925513"/>
          <p14:tracePt t="5948" x="5765800" y="925513"/>
          <p14:tracePt t="5950" x="5740400" y="925513"/>
          <p14:tracePt t="5951" x="5732463" y="917575"/>
          <p14:tracePt t="5952" x="5716588" y="917575"/>
          <p14:tracePt t="5953" x="5700713" y="917575"/>
          <p14:tracePt t="5954" x="5692775" y="917575"/>
          <p14:tracePt t="5955" x="5676900" y="917575"/>
          <p14:tracePt t="5956" x="5668963" y="917575"/>
          <p14:tracePt t="5957" x="5653088" y="917575"/>
          <p14:tracePt t="5958" x="5645150" y="917575"/>
          <p14:tracePt t="5959" x="5629275" y="917575"/>
          <p14:tracePt t="5960" x="5613400" y="909638"/>
          <p14:tracePt t="5961" x="5597525" y="909638"/>
          <p14:tracePt t="5962" x="5589588" y="909638"/>
          <p14:tracePt t="5963" x="5573713" y="909638"/>
          <p14:tracePt t="5964" x="5565775" y="909638"/>
          <p14:tracePt t="5967" x="5541963" y="909638"/>
          <p14:tracePt t="5967" x="5526088" y="909638"/>
          <p14:tracePt t="5968" x="5510213" y="909638"/>
          <p14:tracePt t="5969" x="5502275" y="909638"/>
          <p14:tracePt t="5970" x="5486400" y="909638"/>
          <p14:tracePt t="5972" x="5478463" y="909638"/>
          <p14:tracePt t="5972" x="5462588" y="909638"/>
          <p14:tracePt t="5973" x="5446713" y="909638"/>
          <p14:tracePt t="5974" x="5438775" y="909638"/>
          <p14:tracePt t="5975" x="5422900" y="901700"/>
          <p14:tracePt t="5976" x="5407025" y="901700"/>
          <p14:tracePt t="5977" x="5397500" y="901700"/>
          <p14:tracePt t="5978" x="5381625" y="901700"/>
          <p14:tracePt t="5979" x="5373688" y="901700"/>
          <p14:tracePt t="5980" x="5357813" y="901700"/>
          <p14:tracePt t="5981" x="5349875" y="901700"/>
          <p14:tracePt t="5983" x="5318125" y="901700"/>
          <p14:tracePt t="5984" x="5310188" y="901700"/>
          <p14:tracePt t="5985" x="5294313" y="901700"/>
          <p14:tracePt t="5986" x="5278438" y="901700"/>
          <p14:tracePt t="5987" x="5270500" y="901700"/>
          <p14:tracePt t="5988" x="5254625" y="901700"/>
          <p14:tracePt t="5989" x="5238750" y="901700"/>
          <p14:tracePt t="5990" x="5230813" y="901700"/>
          <p14:tracePt t="5991" x="5214938" y="901700"/>
          <p14:tracePt t="5992" x="5199063" y="901700"/>
          <p14:tracePt t="5993" x="5183188" y="901700"/>
          <p14:tracePt t="5994" x="5175250" y="901700"/>
          <p14:tracePt t="5995" x="5159375" y="901700"/>
          <p14:tracePt t="5996" x="5143500" y="901700"/>
          <p14:tracePt t="5997" x="5127625" y="901700"/>
          <p14:tracePt t="5998" x="5111750" y="901700"/>
          <p14:tracePt t="6000" x="5087938" y="901700"/>
          <p14:tracePt t="6001" x="5080000" y="901700"/>
          <p14:tracePt t="6002" x="5064125" y="901700"/>
          <p14:tracePt t="6003" x="5038725" y="901700"/>
          <p14:tracePt t="6004" x="5030788" y="901700"/>
          <p14:tracePt t="6005" x="5014913" y="901700"/>
          <p14:tracePt t="6006" x="5006975" y="901700"/>
          <p14:tracePt t="6007" x="4991100" y="901700"/>
          <p14:tracePt t="6008" x="4975225" y="901700"/>
          <p14:tracePt t="6009" x="4959350" y="901700"/>
          <p14:tracePt t="6010" x="4943475" y="901700"/>
          <p14:tracePt t="6011" x="4935538" y="901700"/>
          <p14:tracePt t="6012" x="4919663" y="901700"/>
          <p14:tracePt t="6013" x="4903788" y="901700"/>
          <p14:tracePt t="6014" x="4887913" y="901700"/>
          <p14:tracePt t="6017" x="4856163" y="901700"/>
          <p14:tracePt t="6017" x="4848225" y="901700"/>
          <p14:tracePt t="6018" x="4832350" y="901700"/>
          <p14:tracePt t="6019" x="4816475" y="901700"/>
          <p14:tracePt t="6020" x="4800600" y="901700"/>
          <p14:tracePt t="6021" x="4784725" y="901700"/>
          <p14:tracePt t="6022" x="4768850" y="901700"/>
          <p14:tracePt t="6023" x="4760913" y="901700"/>
          <p14:tracePt t="6024" x="4745038" y="901700"/>
          <p14:tracePt t="6025" x="4729163" y="901700"/>
          <p14:tracePt t="6026" x="4713288" y="901700"/>
          <p14:tracePt t="6027" x="4705350" y="901700"/>
          <p14:tracePt t="6028" x="4679950" y="901700"/>
          <p14:tracePt t="6029" x="4664075" y="901700"/>
          <p14:tracePt t="6030" x="4648200" y="901700"/>
          <p14:tracePt t="6031" x="4640263" y="901700"/>
          <p14:tracePt t="6033" x="4608513" y="901700"/>
          <p14:tracePt t="6034" x="4592638" y="901700"/>
          <p14:tracePt t="6035" x="4576763" y="909638"/>
          <p14:tracePt t="6036" x="4560888" y="909638"/>
          <p14:tracePt t="6037" x="4545013" y="909638"/>
          <p14:tracePt t="6038" x="4529138" y="909638"/>
          <p14:tracePt t="6039" x="4521200" y="909638"/>
          <p14:tracePt t="6040" x="4497388" y="909638"/>
          <p14:tracePt t="6041" x="4481513" y="909638"/>
          <p14:tracePt t="6042" x="4465638" y="909638"/>
          <p14:tracePt t="6043" x="4449763" y="909638"/>
          <p14:tracePt t="6044" x="4433888" y="909638"/>
          <p14:tracePt t="6045" x="4425950" y="909638"/>
          <p14:tracePt t="6046" x="4410075" y="909638"/>
          <p14:tracePt t="6047" x="4386263" y="917575"/>
          <p14:tracePt t="6048" x="4378325" y="917575"/>
          <p14:tracePt t="6050" x="4344988" y="917575"/>
          <p14:tracePt t="6051" x="4329113" y="917575"/>
          <p14:tracePt t="6052" x="4313238" y="917575"/>
          <p14:tracePt t="6053" x="4289425" y="917575"/>
          <p14:tracePt t="6054" x="4273550" y="917575"/>
          <p14:tracePt t="6055" x="4265613" y="917575"/>
          <p14:tracePt t="6056" x="4249738" y="917575"/>
          <p14:tracePt t="6057" x="4225925" y="917575"/>
          <p14:tracePt t="6058" x="4217988" y="917575"/>
          <p14:tracePt t="6059" x="4202113" y="917575"/>
          <p14:tracePt t="6060" x="4178300" y="917575"/>
          <p14:tracePt t="6061" x="4170363" y="917575"/>
          <p14:tracePt t="6062" x="4146550" y="917575"/>
          <p14:tracePt t="6063" x="4130675" y="925513"/>
          <p14:tracePt t="6064" x="4122738" y="925513"/>
          <p14:tracePt t="6067" x="4083050" y="925513"/>
          <p14:tracePt t="6067" x="4059238" y="925513"/>
          <p14:tracePt t="6068" x="4051300" y="925513"/>
          <p14:tracePt t="6069" x="4035425" y="925513"/>
          <p14:tracePt t="6070" x="4019550" y="925513"/>
          <p14:tracePt t="6071" x="4002088" y="925513"/>
          <p14:tracePt t="6072" x="3978275" y="925513"/>
          <p14:tracePt t="6073" x="3962400" y="925513"/>
          <p14:tracePt t="6074" x="3946525" y="925513"/>
          <p14:tracePt t="6075" x="3930650" y="933450"/>
          <p14:tracePt t="6076" x="3914775" y="933450"/>
          <p14:tracePt t="6077" x="3898900" y="933450"/>
          <p14:tracePt t="6078" x="3875088" y="933450"/>
          <p14:tracePt t="6079" x="3867150" y="933450"/>
          <p14:tracePt t="6080" x="3843338" y="933450"/>
          <p14:tracePt t="6081" x="3835400" y="933450"/>
          <p14:tracePt t="6084" x="3803650" y="933450"/>
          <p14:tracePt t="6084" x="3779838" y="933450"/>
          <p14:tracePt t="6085" x="3771900" y="933450"/>
          <p14:tracePt t="6086" x="3748088" y="933450"/>
          <p14:tracePt t="6087" x="3732213" y="933450"/>
          <p14:tracePt t="6088" x="3724275" y="933450"/>
          <p14:tracePt t="6089" x="3708400" y="933450"/>
          <p14:tracePt t="6090" x="3684588" y="933450"/>
          <p14:tracePt t="6091" x="3668713" y="933450"/>
          <p14:tracePt t="6092" x="3651250" y="933450"/>
          <p14:tracePt t="6093" x="3635375" y="933450"/>
          <p14:tracePt t="6094" x="3627438" y="933450"/>
          <p14:tracePt t="6095" x="3611563" y="933450"/>
          <p14:tracePt t="6096" x="3595688" y="933450"/>
          <p14:tracePt t="6097" x="3579813" y="933450"/>
          <p14:tracePt t="6098" x="3563938" y="933450"/>
          <p14:tracePt t="6100" x="3540125" y="933450"/>
          <p14:tracePt t="6101" x="3524250" y="933450"/>
          <p14:tracePt t="6102" x="3508375" y="933450"/>
          <p14:tracePt t="6103" x="3484563" y="941388"/>
          <p14:tracePt t="6104" x="3476625" y="941388"/>
          <p14:tracePt t="6105" x="3460750" y="941388"/>
          <p14:tracePt t="6106" x="3452813" y="941388"/>
          <p14:tracePt t="6107" x="3436938" y="941388"/>
          <p14:tracePt t="6108" x="3421063" y="941388"/>
          <p14:tracePt t="6109" x="3405188" y="941388"/>
          <p14:tracePt t="6110" x="3389313" y="941388"/>
          <p14:tracePt t="6111" x="3381375" y="941388"/>
          <p14:tracePt t="6112" x="3365500" y="941388"/>
          <p14:tracePt t="6113" x="3357563" y="941388"/>
          <p14:tracePt t="6114" x="3341688" y="941388"/>
          <p14:tracePt t="6117" x="3317875" y="941388"/>
          <p14:tracePt t="6117" x="3300413" y="941388"/>
          <p14:tracePt t="6135" x="3086100" y="941388"/>
          <p14:tracePt t="6135" x="3070225" y="941388"/>
          <p14:tracePt t="6136" x="3062288" y="941388"/>
          <p14:tracePt t="6137" x="3046413" y="941388"/>
          <p14:tracePt t="6138" x="3038475" y="941388"/>
          <p14:tracePt t="6139" x="3022600" y="941388"/>
          <p14:tracePt t="6140" x="3006725" y="949325"/>
          <p14:tracePt t="6141" x="2998788" y="949325"/>
          <p14:tracePt t="6142" x="2982913" y="949325"/>
          <p14:tracePt t="6143" x="2974975" y="949325"/>
          <p14:tracePt t="6144" x="2957513" y="949325"/>
          <p14:tracePt t="6145" x="2941638" y="949325"/>
          <p14:tracePt t="6146" x="2933700" y="949325"/>
          <p14:tracePt t="6147" x="2917825" y="949325"/>
          <p14:tracePt t="6148" x="2909888" y="957263"/>
          <p14:tracePt t="6150" x="2878138" y="957263"/>
          <p14:tracePt t="6152" x="2870200" y="957263"/>
          <p14:tracePt t="6152" x="2854325" y="957263"/>
          <p14:tracePt t="6153" x="2838450" y="957263"/>
          <p14:tracePt t="6154" x="2822575" y="957263"/>
          <p14:tracePt t="6155" x="2814638" y="965200"/>
          <p14:tracePt t="6156" x="2798763" y="965200"/>
          <p14:tracePt t="6157" x="2782888" y="965200"/>
          <p14:tracePt t="6158" x="2767013" y="965200"/>
          <p14:tracePt t="6159" x="2759075" y="965200"/>
          <p14:tracePt t="6160" x="2743200" y="973138"/>
          <p14:tracePt t="6161" x="2727325" y="973138"/>
          <p14:tracePt t="6162" x="2711450" y="973138"/>
          <p14:tracePt t="6163" x="2703513" y="973138"/>
          <p14:tracePt t="6164" x="2687638" y="973138"/>
          <p14:tracePt t="6167" x="2655888" y="981075"/>
          <p14:tracePt t="6167" x="2640013" y="981075"/>
          <p14:tracePt t="6168" x="2624138" y="981075"/>
          <p14:tracePt t="6169" x="2606675" y="981075"/>
          <p14:tracePt t="6170" x="2598738" y="981075"/>
          <p14:tracePt t="6171" x="2574925" y="981075"/>
          <p14:tracePt t="6172" x="2566988" y="989013"/>
          <p14:tracePt t="6173" x="2543175" y="989013"/>
          <p14:tracePt t="6174" x="2535238" y="989013"/>
          <p14:tracePt t="6175" x="2519363" y="989013"/>
          <p14:tracePt t="6176" x="2503488" y="989013"/>
          <p14:tracePt t="6177" x="2487613" y="989013"/>
          <p14:tracePt t="6178" x="2471738" y="996950"/>
          <p14:tracePt t="6179" x="2455863" y="996950"/>
          <p14:tracePt t="6180" x="2447925" y="996950"/>
          <p14:tracePt t="6181" x="2432050" y="996950"/>
          <p14:tracePt t="6184" x="2400300" y="1004888"/>
          <p14:tracePt t="6184" x="2384425" y="1004888"/>
          <p14:tracePt t="6185" x="2368550" y="1004888"/>
          <p14:tracePt t="6186" x="2360613" y="1004888"/>
          <p14:tracePt t="6187" x="2344738" y="1004888"/>
          <p14:tracePt t="6188" x="2328863" y="1004888"/>
          <p14:tracePt t="6189" x="2312988" y="1012825"/>
          <p14:tracePt t="6190" x="2297113" y="1012825"/>
          <p14:tracePt t="6191" x="2289175" y="1012825"/>
          <p14:tracePt t="6192" x="2273300" y="1012825"/>
          <p14:tracePt t="6193" x="2255838" y="1012825"/>
          <p14:tracePt t="6194" x="2247900" y="1020763"/>
          <p14:tracePt t="6195" x="2232025" y="1020763"/>
          <p14:tracePt t="6196" x="2216150" y="1020763"/>
          <p14:tracePt t="6197" x="2200275" y="1020763"/>
          <p14:tracePt t="6198" x="2192338" y="1020763"/>
          <p14:tracePt t="6200" x="2168525" y="1020763"/>
          <p14:tracePt t="6201" x="2152650" y="1028700"/>
          <p14:tracePt t="6202" x="2136775" y="1028700"/>
          <p14:tracePt t="6203" x="2128838" y="1028700"/>
          <p14:tracePt t="6204" x="2112963" y="1028700"/>
          <p14:tracePt t="6205" x="2105025" y="1028700"/>
          <p14:tracePt t="6206" x="2089150" y="1028700"/>
          <p14:tracePt t="6207" x="2081213" y="1028700"/>
          <p14:tracePt t="6208" x="2065338" y="1036638"/>
          <p14:tracePt t="6209" x="2057400" y="1036638"/>
          <p14:tracePt t="6210" x="2041525" y="1036638"/>
          <p14:tracePt t="6211" x="2025650" y="1036638"/>
          <p14:tracePt t="6212" x="2017713" y="1036638"/>
          <p14:tracePt t="6213" x="2009775" y="1036638"/>
          <p14:tracePt t="6214" x="1993900" y="1044575"/>
          <p14:tracePt t="6217" x="1970088" y="1044575"/>
          <p14:tracePt t="6217" x="1962150" y="1044575"/>
          <p14:tracePt t="6218" x="1946275" y="1044575"/>
          <p14:tracePt t="6219" x="1938338" y="1044575"/>
          <p14:tracePt t="6220" x="1922463" y="1052513"/>
          <p14:tracePt t="6221" x="1912938" y="1052513"/>
          <p14:tracePt t="6222" x="1905000" y="1052513"/>
          <p14:tracePt t="6223" x="1889125" y="1052513"/>
          <p14:tracePt t="6224" x="1881188" y="1052513"/>
          <p14:tracePt t="6225" x="1873250" y="1060450"/>
          <p14:tracePt t="6226" x="1857375" y="1060450"/>
          <p14:tracePt t="6227" x="1849438" y="1060450"/>
          <p14:tracePt t="6228" x="1833563" y="1060450"/>
          <p14:tracePt t="6229" x="1825625" y="1060450"/>
          <p14:tracePt t="6230" x="1817688" y="1060450"/>
          <p14:tracePt t="6231" x="1801813" y="1060450"/>
          <p14:tracePt t="6232" x="1793875" y="1068388"/>
          <p14:tracePt t="6235" x="1778000" y="1068388"/>
          <p14:tracePt t="6235" x="1762125" y="1068388"/>
          <p14:tracePt t="6236" x="1754188" y="1076325"/>
          <p14:tracePt t="6237" x="1746250" y="1076325"/>
          <p14:tracePt t="6238" x="1730375" y="1076325"/>
          <p14:tracePt t="6239" x="1722438" y="1076325"/>
          <p14:tracePt t="6241" x="1706563" y="1076325"/>
          <p14:tracePt t="6241" x="1698625" y="1084263"/>
          <p14:tracePt t="6242" x="1690688" y="1084263"/>
          <p14:tracePt t="6243" x="1682750" y="1084263"/>
          <p14:tracePt t="6244" x="1674813" y="1084263"/>
          <p14:tracePt t="6245" x="1658938" y="1084263"/>
          <p14:tracePt t="6246" x="1643063" y="1092200"/>
          <p14:tracePt t="6247" x="1635125" y="1092200"/>
          <p14:tracePt t="6248" x="1627188" y="1092200"/>
          <p14:tracePt t="6250" x="1603375" y="1100138"/>
          <p14:tracePt t="6251" x="1595438" y="1100138"/>
          <p14:tracePt t="6252" x="1587500" y="1100138"/>
          <p14:tracePt t="6253" x="1571625" y="1100138"/>
          <p14:tracePt t="6254" x="1562100" y="1108075"/>
          <p14:tracePt t="6255" x="1554163" y="1108075"/>
          <p14:tracePt t="6256" x="1538288" y="1108075"/>
          <p14:tracePt t="6257" x="1530350" y="1108075"/>
          <p14:tracePt t="6258" x="1522413" y="1116013"/>
          <p14:tracePt t="6259" x="1506538" y="1116013"/>
          <p14:tracePt t="6260" x="1498600" y="1116013"/>
          <p14:tracePt t="6261" x="1490663" y="1116013"/>
          <p14:tracePt t="6262" x="1482725" y="1123950"/>
          <p14:tracePt t="6263" x="1474788" y="1123950"/>
          <p14:tracePt t="6264" x="1458913" y="1131888"/>
          <p14:tracePt t="6267" x="1435100" y="1131888"/>
          <p14:tracePt t="6269" x="1419225" y="1139825"/>
          <p14:tracePt t="6269" x="1411288" y="1139825"/>
          <p14:tracePt t="6270" x="1403350" y="1139825"/>
          <p14:tracePt t="6271" x="1387475" y="1147763"/>
          <p14:tracePt t="6272" x="1379538" y="1147763"/>
          <p14:tracePt t="6273" x="1371600" y="1147763"/>
          <p14:tracePt t="6274" x="1355725" y="1147763"/>
          <p14:tracePt t="6276" x="1339850" y="1155700"/>
          <p14:tracePt t="6277" x="1331913" y="1155700"/>
          <p14:tracePt t="6278" x="1323975" y="1155700"/>
          <p14:tracePt t="6279" x="1308100" y="1163638"/>
          <p14:tracePt t="6281" x="1292225" y="1171575"/>
          <p14:tracePt t="6283" x="1276350" y="1171575"/>
          <p14:tracePt t="6284" x="1260475" y="1179513"/>
          <p14:tracePt t="6286" x="1244600" y="1179513"/>
          <p14:tracePt t="6287" x="1236663" y="1179513"/>
          <p14:tracePt t="6288" x="1228725" y="1187450"/>
          <p14:tracePt t="6289" x="1220788" y="1187450"/>
          <p14:tracePt t="6290" x="1211263" y="1187450"/>
          <p14:tracePt t="6291" x="1203325" y="1195388"/>
          <p14:tracePt t="6292" x="1195388" y="1195388"/>
          <p14:tracePt t="6293" x="1187450" y="1195388"/>
          <p14:tracePt t="6294" x="1179513" y="1204913"/>
          <p14:tracePt t="6295" x="1163638" y="1204913"/>
          <p14:tracePt t="6297" x="1147763" y="1212850"/>
          <p14:tracePt t="6300" x="1131888" y="1220788"/>
          <p14:tracePt t="6301" x="1123950" y="1220788"/>
          <p14:tracePt t="6302" x="1116013" y="1220788"/>
          <p14:tracePt t="6303" x="1108075" y="1220788"/>
          <p14:tracePt t="6304" x="1100138" y="1220788"/>
          <p14:tracePt t="6305" x="1100138" y="1228725"/>
          <p14:tracePt t="6306" x="1092200" y="1228725"/>
          <p14:tracePt t="6307" x="1084263" y="1236663"/>
          <p14:tracePt t="6309" x="1076325" y="1236663"/>
          <p14:tracePt t="6310" x="1068388" y="1236663"/>
          <p14:tracePt t="6311" x="1060450" y="1236663"/>
          <p14:tracePt t="6312" x="1060450" y="1244600"/>
          <p14:tracePt t="6313" x="1052513" y="1244600"/>
          <p14:tracePt t="6314" x="1044575" y="1252538"/>
          <p14:tracePt t="6317" x="1036638" y="1252538"/>
          <p14:tracePt t="6318" x="1028700" y="1252538"/>
          <p14:tracePt t="6319" x="1028700" y="1260475"/>
          <p14:tracePt t="6320" x="1020763" y="1260475"/>
          <p14:tracePt t="6321" x="1012825" y="1260475"/>
          <p14:tracePt t="6323" x="1004888" y="1268413"/>
          <p14:tracePt t="6326" x="996950" y="1268413"/>
          <p14:tracePt t="6328" x="989013" y="1276350"/>
          <p14:tracePt t="6330" x="981075" y="1276350"/>
          <p14:tracePt t="6334" x="973138" y="1284288"/>
          <p14:tracePt t="6334" x="965200" y="1284288"/>
          <p14:tracePt t="6335" x="965200" y="1292225"/>
          <p14:tracePt t="6337" x="957263" y="1292225"/>
          <p14:tracePt t="6339" x="949325" y="1300163"/>
          <p14:tracePt t="6341" x="941388" y="1300163"/>
          <p14:tracePt t="6344" x="941388" y="1308100"/>
          <p14:tracePt t="6344" x="933450" y="1308100"/>
          <p14:tracePt t="6347" x="925513" y="1308100"/>
          <p14:tracePt t="6347" x="925513" y="1316038"/>
          <p14:tracePt t="6348" x="917575" y="1316038"/>
          <p14:tracePt t="6351" x="909638" y="1323975"/>
          <p14:tracePt t="6352" x="901700" y="1331913"/>
          <p14:tracePt t="6354" x="893763" y="1331913"/>
          <p14:tracePt t="6355" x="885825" y="1339850"/>
          <p14:tracePt t="6357" x="877888" y="1339850"/>
          <p14:tracePt t="6358" x="877888" y="1347788"/>
          <p14:tracePt t="6359" x="868363" y="1347788"/>
          <p14:tracePt t="6360" x="860425" y="1347788"/>
          <p14:tracePt t="6361" x="860425" y="1355725"/>
          <p14:tracePt t="6363" x="852488" y="1355725"/>
          <p14:tracePt t="6363" x="852488" y="1363663"/>
          <p14:tracePt t="6364" x="844550" y="1363663"/>
          <p14:tracePt t="6367" x="836613" y="1371600"/>
          <p14:tracePt t="6367" x="828675" y="1379538"/>
          <p14:tracePt t="6369" x="820738" y="1379538"/>
          <p14:tracePt t="6370" x="812800" y="1387475"/>
          <p14:tracePt t="6372" x="804863" y="1395413"/>
          <p14:tracePt t="6373" x="796925" y="1395413"/>
          <p14:tracePt t="6375" x="788988" y="1403350"/>
          <p14:tracePt t="6375" x="781050" y="1411288"/>
          <p14:tracePt t="6377" x="773113" y="1411288"/>
          <p14:tracePt t="6378" x="765175" y="1419225"/>
          <p14:tracePt t="6379" x="757238" y="1419225"/>
          <p14:tracePt t="6380" x="757238" y="1427163"/>
          <p14:tracePt t="6381" x="749300" y="1427163"/>
          <p14:tracePt t="6384" x="733425" y="1443038"/>
          <p14:tracePt t="6386" x="725488" y="1443038"/>
          <p14:tracePt t="6386" x="717550" y="1450975"/>
          <p14:tracePt t="6387" x="717550" y="1458913"/>
          <p14:tracePt t="6388" x="709613" y="1458913"/>
          <p14:tracePt t="6389" x="701675" y="1466850"/>
          <p14:tracePt t="6390" x="693738" y="1474788"/>
          <p14:tracePt t="6391" x="685800" y="1474788"/>
          <p14:tracePt t="6393" x="677863" y="1482725"/>
          <p14:tracePt t="6394" x="669925" y="1490663"/>
          <p14:tracePt t="6395" x="661988" y="1498600"/>
          <p14:tracePt t="6397" x="654050" y="1498600"/>
          <p14:tracePt t="6398" x="646113" y="1506538"/>
          <p14:tracePt t="6401" x="638175" y="1514475"/>
          <p14:tracePt t="6401" x="630238" y="1522413"/>
          <p14:tracePt t="6402" x="622300" y="1522413"/>
          <p14:tracePt t="6403" x="614363" y="1530350"/>
          <p14:tracePt t="6404" x="606425" y="1530350"/>
          <p14:tracePt t="6405" x="606425" y="1538288"/>
          <p14:tracePt t="6406" x="598488" y="1547813"/>
          <p14:tracePt t="6407" x="590550" y="1547813"/>
          <p14:tracePt t="6408" x="590550" y="1555750"/>
          <p14:tracePt t="6409" x="582613" y="1563688"/>
          <p14:tracePt t="6410" x="574675" y="1563688"/>
          <p14:tracePt t="6411" x="566738" y="1571625"/>
          <p14:tracePt t="6413" x="558800" y="1579563"/>
          <p14:tracePt t="6415" x="550863" y="1587500"/>
          <p14:tracePt t="6415" x="542925" y="1595438"/>
          <p14:tracePt t="6418" x="534988" y="1603375"/>
          <p14:tracePt t="6418" x="527050" y="1611313"/>
          <p14:tracePt t="6419" x="517525" y="1611313"/>
          <p14:tracePt t="6421" x="509588" y="1619250"/>
          <p14:tracePt t="6422" x="501650" y="1627188"/>
          <p14:tracePt t="6423" x="493713" y="1627188"/>
          <p14:tracePt t="6424" x="493713" y="1635125"/>
          <p14:tracePt t="6425" x="485775" y="1643063"/>
          <p14:tracePt t="6426" x="477838" y="1651000"/>
          <p14:tracePt t="6427" x="477838" y="1658938"/>
          <p14:tracePt t="6428" x="469900" y="1658938"/>
          <p14:tracePt t="6429" x="469900" y="1666875"/>
          <p14:tracePt t="6430" x="461963" y="1674813"/>
          <p14:tracePt t="6431" x="454025" y="1682750"/>
          <p14:tracePt t="6434" x="446088" y="1690688"/>
          <p14:tracePt t="6434" x="438150" y="1698625"/>
          <p14:tracePt t="6437" x="430213" y="1706563"/>
          <p14:tracePt t="6437" x="430213" y="1714500"/>
          <p14:tracePt t="6438" x="422275" y="1722438"/>
          <p14:tracePt t="6439" x="414338" y="1730375"/>
          <p14:tracePt t="6440" x="414338" y="1738313"/>
          <p14:tracePt t="6441" x="414338" y="1746250"/>
          <p14:tracePt t="6442" x="406400" y="1754188"/>
          <p14:tracePt t="6443" x="398463" y="1762125"/>
          <p14:tracePt t="6444" x="398463" y="1770063"/>
          <p14:tracePt t="6445" x="390525" y="1778000"/>
          <p14:tracePt t="6446" x="390525" y="1785938"/>
          <p14:tracePt t="6447" x="382588" y="1793875"/>
          <p14:tracePt t="6448" x="374650" y="1801813"/>
          <p14:tracePt t="6450" x="366713" y="1817688"/>
          <p14:tracePt t="6451" x="366713" y="1833563"/>
          <p14:tracePt t="6452" x="358775" y="1841500"/>
          <p14:tracePt t="6453" x="358775" y="1849438"/>
          <p14:tracePt t="6454" x="350838" y="1857375"/>
          <p14:tracePt t="6455" x="342900" y="1873250"/>
          <p14:tracePt t="6457" x="334963" y="1890713"/>
          <p14:tracePt t="6458" x="334963" y="1906588"/>
          <p14:tracePt t="6459" x="327025" y="1914525"/>
          <p14:tracePt t="6460" x="327025" y="1922463"/>
          <p14:tracePt t="6461" x="319088" y="1938338"/>
          <p14:tracePt t="6462" x="319088" y="1946275"/>
          <p14:tracePt t="6463" x="311150" y="1962150"/>
          <p14:tracePt t="6464" x="303213" y="1970088"/>
          <p14:tracePt t="6467" x="303213" y="1993900"/>
          <p14:tracePt t="6467" x="295275" y="2001838"/>
          <p14:tracePt t="6468" x="295275" y="2009775"/>
          <p14:tracePt t="6470" x="287338" y="2025650"/>
          <p14:tracePt t="6471" x="279400" y="2033588"/>
          <p14:tracePt t="6471" x="279400" y="2041525"/>
          <p14:tracePt t="6472" x="271463" y="2057400"/>
          <p14:tracePt t="6473" x="271463" y="2065338"/>
          <p14:tracePt t="6474" x="271463" y="2073275"/>
          <p14:tracePt t="6475" x="263525" y="2089150"/>
          <p14:tracePt t="6476" x="263525" y="2097088"/>
          <p14:tracePt t="6477" x="255588" y="2112963"/>
          <p14:tracePt t="6478" x="247650" y="2120900"/>
          <p14:tracePt t="6479" x="247650" y="2128838"/>
          <p14:tracePt t="6480" x="239713" y="2144713"/>
          <p14:tracePt t="6481" x="239713" y="2152650"/>
          <p14:tracePt t="6484" x="231775" y="2176463"/>
          <p14:tracePt t="6484" x="231775" y="2184400"/>
          <p14:tracePt t="6485" x="223838" y="2192338"/>
          <p14:tracePt t="6486" x="223838" y="2208213"/>
          <p14:tracePt t="6487" x="223838" y="2216150"/>
          <p14:tracePt t="6489" x="215900" y="2224088"/>
          <p14:tracePt t="6489" x="207963" y="2241550"/>
          <p14:tracePt t="6491" x="207963" y="2249488"/>
          <p14:tracePt t="6491" x="207963" y="2257425"/>
          <p14:tracePt t="6492" x="207963" y="2273300"/>
          <p14:tracePt t="6493" x="200025" y="2281238"/>
          <p14:tracePt t="6494" x="200025" y="2289175"/>
          <p14:tracePt t="6495" x="192088" y="2297113"/>
          <p14:tracePt t="6496" x="192088" y="2312988"/>
          <p14:tracePt t="6497" x="192088" y="2320925"/>
          <p14:tracePt t="6498" x="192088" y="2328863"/>
          <p14:tracePt t="6501" x="184150" y="2352675"/>
          <p14:tracePt t="6502" x="184150" y="2360613"/>
          <p14:tracePt t="6502" x="184150" y="2376488"/>
          <p14:tracePt t="6503" x="176213" y="2384425"/>
          <p14:tracePt t="6504" x="176213" y="2392363"/>
          <p14:tracePt t="6505" x="176213" y="2408238"/>
          <p14:tracePt t="6506" x="176213" y="2416175"/>
          <p14:tracePt t="6507" x="166688" y="2424113"/>
          <p14:tracePt t="6508" x="166688" y="2432050"/>
          <p14:tracePt t="6509" x="166688" y="2447925"/>
          <p14:tracePt t="6510" x="166688" y="2455863"/>
          <p14:tracePt t="6511" x="158750" y="2463800"/>
          <p14:tracePt t="6512" x="158750" y="2479675"/>
          <p14:tracePt t="6513" x="158750" y="2487613"/>
          <p14:tracePt t="6514" x="158750" y="2495550"/>
          <p14:tracePt t="6517" x="158750" y="2527300"/>
          <p14:tracePt t="6518" x="150813" y="2535238"/>
          <p14:tracePt t="6520" x="150813" y="2551113"/>
          <p14:tracePt t="6520" x="150813" y="2559050"/>
          <p14:tracePt t="6521" x="150813" y="2566988"/>
          <p14:tracePt t="6522" x="150813" y="2576513"/>
          <p14:tracePt t="6523" x="150813" y="2584450"/>
          <p14:tracePt t="6524" x="150813" y="2600325"/>
          <p14:tracePt t="6525" x="150813" y="2608263"/>
          <p14:tracePt t="6526" x="150813" y="2616200"/>
          <p14:tracePt t="6527" x="150813" y="2624138"/>
          <p14:tracePt t="6528" x="150813" y="2640013"/>
          <p14:tracePt t="6529" x="150813" y="2647950"/>
          <p14:tracePt t="6530" x="150813" y="2655888"/>
          <p14:tracePt t="6531" x="150813" y="2663825"/>
          <p14:tracePt t="6533" x="150813" y="2687638"/>
          <p14:tracePt t="6534" x="150813" y="2695575"/>
          <p14:tracePt t="6535" x="150813" y="2703513"/>
          <p14:tracePt t="6536" x="150813" y="2711450"/>
          <p14:tracePt t="6537" x="150813" y="2727325"/>
          <p14:tracePt t="6538" x="150813" y="2735263"/>
          <p14:tracePt t="6539" x="150813" y="2743200"/>
          <p14:tracePt t="6540" x="150813" y="2759075"/>
          <p14:tracePt t="6542" x="150813" y="2774950"/>
          <p14:tracePt t="6543" x="150813" y="2782888"/>
          <p14:tracePt t="6544" x="158750" y="2790825"/>
          <p14:tracePt t="6545" x="158750" y="2806700"/>
          <p14:tracePt t="6546" x="158750" y="2814638"/>
          <p14:tracePt t="6547" x="158750" y="2822575"/>
          <p14:tracePt t="6548" x="166688" y="2830513"/>
          <p14:tracePt t="6550" x="166688" y="2854325"/>
          <p14:tracePt t="6551" x="166688" y="2862263"/>
          <p14:tracePt t="6552" x="166688" y="2870200"/>
          <p14:tracePt t="6553" x="166688" y="2886075"/>
          <p14:tracePt t="6554" x="176213" y="2886075"/>
          <p14:tracePt t="6555" x="176213" y="2901950"/>
          <p14:tracePt t="6556" x="176213" y="2909888"/>
          <p14:tracePt t="6557" x="184150" y="2919413"/>
          <p14:tracePt t="6558" x="184150" y="2935288"/>
          <p14:tracePt t="6559" x="184150" y="2943225"/>
          <p14:tracePt t="6560" x="184150" y="2951163"/>
          <p14:tracePt t="6561" x="192088" y="2959100"/>
          <p14:tracePt t="6562" x="192088" y="2967038"/>
          <p14:tracePt t="6563" x="192088" y="2982913"/>
          <p14:tracePt t="6564" x="200025" y="2990850"/>
          <p14:tracePt t="6567" x="200025" y="3006725"/>
          <p14:tracePt t="6568" x="200025" y="3014663"/>
          <p14:tracePt t="6568" x="200025" y="3022600"/>
          <p14:tracePt t="6569" x="207963" y="3038475"/>
          <p14:tracePt t="6570" x="207963" y="3046413"/>
          <p14:tracePt t="6571" x="207963" y="3054350"/>
          <p14:tracePt t="6572" x="207963" y="3062288"/>
          <p14:tracePt t="6573" x="215900" y="3070225"/>
          <p14:tracePt t="6574" x="215900" y="3078163"/>
          <p14:tracePt t="6575" x="215900" y="3094038"/>
          <p14:tracePt t="6577" x="223838" y="3109913"/>
          <p14:tracePt t="6578" x="223838" y="3117850"/>
          <p14:tracePt t="6579" x="223838" y="3125788"/>
          <p14:tracePt t="6580" x="223838" y="3133725"/>
          <p14:tracePt t="6581" x="223838" y="3141663"/>
          <p14:tracePt t="6584" x="223838" y="3157538"/>
          <p14:tracePt t="6584" x="223838" y="3165475"/>
          <p14:tracePt t="6585" x="231775" y="3173413"/>
          <p14:tracePt t="6586" x="231775" y="3181350"/>
          <p14:tracePt t="6587" x="231775" y="3189288"/>
          <p14:tracePt t="6588" x="231775" y="3197225"/>
          <p14:tracePt t="6589" x="231775" y="3205163"/>
          <p14:tracePt t="6591" x="231775" y="3213100"/>
          <p14:tracePt t="6592" x="231775" y="3221038"/>
          <p14:tracePt t="6593" x="231775" y="3228975"/>
          <p14:tracePt t="6594" x="231775" y="3236913"/>
          <p14:tracePt t="6595" x="231775" y="3244850"/>
          <p14:tracePt t="6596" x="231775" y="3252788"/>
          <p14:tracePt t="6597" x="231775" y="3262313"/>
          <p14:tracePt t="6598" x="231775" y="3270250"/>
          <p14:tracePt t="6600" x="231775" y="3286125"/>
          <p14:tracePt t="6602" x="231775" y="3294063"/>
          <p14:tracePt t="6603" x="231775" y="3302000"/>
          <p14:tracePt t="6604" x="231775" y="3309938"/>
          <p14:tracePt t="6605" x="231775" y="3317875"/>
          <p14:tracePt t="6606" x="231775" y="3325813"/>
          <p14:tracePt t="6607" x="231775" y="3333750"/>
          <p14:tracePt t="6609" x="231775" y="3341688"/>
          <p14:tracePt t="6610" x="231775" y="3349625"/>
          <p14:tracePt t="6611" x="231775" y="3357563"/>
          <p14:tracePt t="6612" x="231775" y="3365500"/>
          <p14:tracePt t="6613" x="231775" y="3373438"/>
          <p14:tracePt t="6614" x="231775" y="3381375"/>
          <p14:tracePt t="6617" x="231775" y="3397250"/>
          <p14:tracePt t="6618" x="231775" y="3405188"/>
          <p14:tracePt t="6619" x="231775" y="3413125"/>
          <p14:tracePt t="6620" x="231775" y="3429000"/>
          <p14:tracePt t="6622" x="231775" y="3436938"/>
          <p14:tracePt t="6623" x="231775" y="3452813"/>
          <p14:tracePt t="6625" x="231775" y="3468688"/>
          <p14:tracePt t="6627" x="231775" y="3484563"/>
          <p14:tracePt t="6628" x="223838" y="3484563"/>
          <p14:tracePt t="6629" x="223838" y="3492500"/>
          <p14:tracePt t="6630" x="223838" y="3508375"/>
          <p14:tracePt t="6631" x="223838" y="3516313"/>
          <p14:tracePt t="6633" x="223838" y="3532188"/>
          <p14:tracePt t="6634" x="215900" y="3540125"/>
          <p14:tracePt t="6635" x="215900" y="3548063"/>
          <p14:tracePt t="6636" x="215900" y="3556000"/>
          <p14:tracePt t="6637" x="215900" y="3571875"/>
          <p14:tracePt t="6639" x="215900" y="3587750"/>
          <p14:tracePt t="6641" x="215900" y="3605213"/>
          <p14:tracePt t="6643" x="215900" y="3621088"/>
          <p14:tracePt t="6644" x="215900" y="3629025"/>
          <p14:tracePt t="6645" x="215900" y="3636963"/>
          <p14:tracePt t="6646" x="215900" y="3644900"/>
          <p14:tracePt t="6647" x="207963" y="3652838"/>
          <p14:tracePt t="6648" x="207963" y="3660775"/>
          <p14:tracePt t="6650" x="207963" y="3684588"/>
          <p14:tracePt t="6652" x="207963" y="3700463"/>
          <p14:tracePt t="6653" x="207963" y="3708400"/>
          <p14:tracePt t="6654" x="207963" y="3716338"/>
          <p14:tracePt t="6655" x="207963" y="3724275"/>
          <p14:tracePt t="6656" x="207963" y="3732213"/>
          <p14:tracePt t="6657" x="207963" y="3748088"/>
          <p14:tracePt t="6659" x="207963" y="3763963"/>
          <p14:tracePt t="6661" x="207963" y="3779838"/>
          <p14:tracePt t="6662" x="207963" y="3787775"/>
          <p14:tracePt t="6663" x="207963" y="3795713"/>
          <p14:tracePt t="6664" x="207963" y="3803650"/>
          <p14:tracePt t="6667" x="207963" y="3819525"/>
          <p14:tracePt t="6667" x="207963" y="3827463"/>
          <p14:tracePt t="6668" x="207963" y="3843338"/>
          <p14:tracePt t="6669" x="207963" y="3851275"/>
          <p14:tracePt t="6670" x="207963" y="3859213"/>
          <p14:tracePt t="6671" x="207963" y="3867150"/>
          <p14:tracePt t="6672" x="207963" y="3875088"/>
          <p14:tracePt t="6673" x="207963" y="3883025"/>
          <p14:tracePt t="6674" x="207963" y="3890963"/>
          <p14:tracePt t="6675" x="207963" y="3906838"/>
          <p14:tracePt t="6676" x="207963" y="3914775"/>
          <p14:tracePt t="6677" x="215900" y="3922713"/>
          <p14:tracePt t="6678" x="215900" y="3930650"/>
          <p14:tracePt t="6679" x="215900" y="3938588"/>
          <p14:tracePt t="6680" x="215900" y="3948113"/>
          <p14:tracePt t="6681" x="215900" y="3956050"/>
          <p14:tracePt t="6684" x="215900" y="3971925"/>
          <p14:tracePt t="6684" x="215900" y="3979863"/>
          <p14:tracePt t="6685" x="215900" y="3987800"/>
          <p14:tracePt t="6686" x="223838" y="3995738"/>
          <p14:tracePt t="6687" x="223838" y="4003675"/>
          <p14:tracePt t="6688" x="223838" y="4011613"/>
          <p14:tracePt t="6689" x="223838" y="4019550"/>
          <p14:tracePt t="6690" x="223838" y="4027488"/>
          <p14:tracePt t="6691" x="223838" y="4035425"/>
          <p14:tracePt t="6692" x="223838" y="4043363"/>
          <p14:tracePt t="6693" x="223838" y="4051300"/>
          <p14:tracePt t="6694" x="223838" y="4059238"/>
          <p14:tracePt t="6695" x="223838" y="4067175"/>
          <p14:tracePt t="6696" x="223838" y="4075113"/>
          <p14:tracePt t="6698" x="223838" y="4083050"/>
          <p14:tracePt t="6700" x="223838" y="4098925"/>
          <p14:tracePt t="6701" x="223838" y="4106863"/>
          <p14:tracePt t="6702" x="223838" y="4114800"/>
          <p14:tracePt t="6703" x="223838" y="4122738"/>
          <p14:tracePt t="6704" x="223838" y="4130675"/>
          <p14:tracePt t="6705" x="223838" y="4138613"/>
          <p14:tracePt t="6707" x="231775" y="4154488"/>
          <p14:tracePt t="6708" x="231775" y="4162425"/>
          <p14:tracePt t="6710" x="231775" y="4170363"/>
          <p14:tracePt t="6711" x="231775" y="4178300"/>
          <p14:tracePt t="6712" x="231775" y="4186238"/>
          <p14:tracePt t="6713" x="231775" y="4194175"/>
          <p14:tracePt t="6714" x="231775" y="4202113"/>
          <p14:tracePt t="6717" x="231775" y="4217988"/>
          <p14:tracePt t="6717" x="231775" y="4225925"/>
          <p14:tracePt t="6718" x="231775" y="4233863"/>
          <p14:tracePt t="6719" x="231775" y="4241800"/>
          <p14:tracePt t="6720" x="239713" y="4249738"/>
          <p14:tracePt t="6721" x="239713" y="4257675"/>
          <p14:tracePt t="6722" x="239713" y="4265613"/>
          <p14:tracePt t="6723" x="239713" y="4273550"/>
          <p14:tracePt t="6724" x="239713" y="4281488"/>
          <p14:tracePt t="6725" x="239713" y="4291013"/>
          <p14:tracePt t="6726" x="239713" y="4298950"/>
          <p14:tracePt t="6727" x="239713" y="4306888"/>
          <p14:tracePt t="6728" x="239713" y="4314825"/>
          <p14:tracePt t="6729" x="239713" y="4322763"/>
          <p14:tracePt t="6730" x="239713" y="4330700"/>
          <p14:tracePt t="6731" x="239713" y="4338638"/>
          <p14:tracePt t="6734" x="239713" y="4346575"/>
          <p14:tracePt t="6734" x="239713" y="4362450"/>
          <p14:tracePt t="6735" x="239713" y="4370388"/>
          <p14:tracePt t="6737" x="247650" y="4386263"/>
          <p14:tracePt t="6739" x="247650" y="4394200"/>
          <p14:tracePt t="6740" x="247650" y="4402138"/>
          <p14:tracePt t="6741" x="247650" y="4410075"/>
          <p14:tracePt t="6742" x="247650" y="4418013"/>
          <p14:tracePt t="6743" x="247650" y="4425950"/>
          <p14:tracePt t="6744" x="247650" y="4433888"/>
          <p14:tracePt t="6745" x="247650" y="4441825"/>
          <p14:tracePt t="6746" x="247650" y="4449763"/>
          <p14:tracePt t="6748" x="255588" y="4457700"/>
          <p14:tracePt t="6750" x="255588" y="4473575"/>
          <p14:tracePt t="6751" x="255588" y="4481513"/>
          <p14:tracePt t="6752" x="255588" y="4489450"/>
          <p14:tracePt t="6753" x="255588" y="4497388"/>
          <p14:tracePt t="6755" x="255588" y="4513263"/>
          <p14:tracePt t="6756" x="263525" y="4521200"/>
          <p14:tracePt t="6758" x="263525" y="4529138"/>
          <p14:tracePt t="6759" x="263525" y="4537075"/>
          <p14:tracePt t="6760" x="263525" y="4545013"/>
          <p14:tracePt t="6761" x="263525" y="4552950"/>
          <p14:tracePt t="6762" x="263525" y="4560888"/>
          <p14:tracePt t="6763" x="263525" y="4568825"/>
          <p14:tracePt t="6765" x="263525" y="4584700"/>
          <p14:tracePt t="6768" x="263525" y="4592638"/>
          <p14:tracePt t="6769" x="271463" y="4600575"/>
          <p14:tracePt t="6770" x="271463" y="4608513"/>
          <p14:tracePt t="6771" x="271463" y="4616450"/>
          <p14:tracePt t="6772" x="271463" y="4624388"/>
          <p14:tracePt t="6774" x="271463" y="4633913"/>
          <p14:tracePt t="6775" x="271463" y="4641850"/>
          <p14:tracePt t="6776" x="271463" y="4649788"/>
          <p14:tracePt t="6777" x="279400" y="4657725"/>
          <p14:tracePt t="6778" x="279400" y="4665663"/>
          <p14:tracePt t="6779" x="279400" y="4673600"/>
          <p14:tracePt t="6781" x="279400" y="4689475"/>
          <p14:tracePt t="6784" x="279400" y="4697413"/>
          <p14:tracePt t="6785" x="287338" y="4705350"/>
          <p14:tracePt t="6786" x="287338" y="4721225"/>
          <p14:tracePt t="6787" x="287338" y="4729163"/>
          <p14:tracePt t="6788" x="287338" y="4737100"/>
          <p14:tracePt t="6791" x="287338" y="4745038"/>
          <p14:tracePt t="6791" x="287338" y="4752975"/>
          <p14:tracePt t="6792" x="287338" y="4760913"/>
          <p14:tracePt t="6793" x="295275" y="4768850"/>
          <p14:tracePt t="6794" x="295275" y="4776788"/>
          <p14:tracePt t="6795" x="295275" y="4784725"/>
          <p14:tracePt t="6796" x="303213" y="4792663"/>
          <p14:tracePt t="6797" x="303213" y="4800600"/>
          <p14:tracePt t="6798" x="303213" y="4808538"/>
          <p14:tracePt t="6800" x="311150" y="4824413"/>
          <p14:tracePt t="6801" x="311150" y="4832350"/>
          <p14:tracePt t="6802" x="311150" y="4840288"/>
          <p14:tracePt t="6803" x="311150" y="4848225"/>
          <p14:tracePt t="6804" x="311150" y="4856163"/>
          <p14:tracePt t="6805" x="319088" y="4872038"/>
          <p14:tracePt t="6807" x="319088" y="4887913"/>
          <p14:tracePt t="6808" x="319088" y="4895850"/>
          <p14:tracePt t="6809" x="319088" y="4903788"/>
          <p14:tracePt t="6810" x="327025" y="4911725"/>
          <p14:tracePt t="6811" x="327025" y="4919663"/>
          <p14:tracePt t="6812" x="334963" y="4927600"/>
          <p14:tracePt t="6813" x="334963" y="4935538"/>
          <p14:tracePt t="6814" x="334963" y="4943475"/>
          <p14:tracePt t="6817" x="342900" y="4976813"/>
          <p14:tracePt t="6819" x="342900" y="4984750"/>
          <p14:tracePt t="6819" x="342900" y="4992688"/>
          <p14:tracePt t="6820" x="350838" y="5000625"/>
          <p14:tracePt t="6821" x="350838" y="5008563"/>
          <p14:tracePt t="6823" x="358775" y="5016500"/>
          <p14:tracePt t="6823" x="358775" y="5032375"/>
          <p14:tracePt t="6825" x="358775" y="5048250"/>
          <p14:tracePt t="6826" x="366713" y="5056188"/>
          <p14:tracePt t="6827" x="366713" y="5064125"/>
          <p14:tracePt t="6828" x="366713" y="5072063"/>
          <p14:tracePt t="6829" x="374650" y="5080000"/>
          <p14:tracePt t="6830" x="374650" y="5087938"/>
          <p14:tracePt t="6831" x="382588" y="5095875"/>
          <p14:tracePt t="6834" x="382588" y="5111750"/>
          <p14:tracePt t="6834" x="382588" y="5127625"/>
          <p14:tracePt t="6835" x="390525" y="5127625"/>
          <p14:tracePt t="6836" x="390525" y="5143500"/>
          <p14:tracePt t="6837" x="398463" y="5151438"/>
          <p14:tracePt t="6838" x="398463" y="5159375"/>
          <p14:tracePt t="6839" x="398463" y="5167313"/>
          <p14:tracePt t="6840" x="406400" y="5175250"/>
          <p14:tracePt t="6841" x="406400" y="5183188"/>
          <p14:tracePt t="6842" x="406400" y="5191125"/>
          <p14:tracePt t="6843" x="406400" y="5199063"/>
          <p14:tracePt t="6844" x="414338" y="5207000"/>
          <p14:tracePt t="6845" x="414338" y="5214938"/>
          <p14:tracePt t="6846" x="422275" y="5222875"/>
          <p14:tracePt t="6847" x="422275" y="5230813"/>
          <p14:tracePt t="6848" x="422275" y="5238750"/>
          <p14:tracePt t="6850" x="430213" y="5254625"/>
          <p14:tracePt t="6851" x="430213" y="5262563"/>
          <p14:tracePt t="6852" x="430213" y="5270500"/>
          <p14:tracePt t="6853" x="438150" y="5278438"/>
          <p14:tracePt t="6854" x="438150" y="5294313"/>
          <p14:tracePt t="6856" x="446088" y="5310188"/>
          <p14:tracePt t="6857" x="446088" y="5319713"/>
          <p14:tracePt t="6858" x="446088" y="5327650"/>
          <p14:tracePt t="6859" x="446088" y="5335588"/>
          <p14:tracePt t="6860" x="454025" y="5343525"/>
          <p14:tracePt t="6861" x="454025" y="5351463"/>
          <p14:tracePt t="6862" x="454025" y="5359400"/>
          <p14:tracePt t="6863" x="461963" y="5367338"/>
          <p14:tracePt t="6864" x="461963" y="5375275"/>
          <p14:tracePt t="6867" x="469900" y="5399088"/>
          <p14:tracePt t="6868" x="469900" y="5407025"/>
          <p14:tracePt t="6869" x="469900" y="5414963"/>
          <p14:tracePt t="6870" x="469900" y="5422900"/>
          <p14:tracePt t="6871" x="477838" y="5430838"/>
          <p14:tracePt t="6872" x="477838" y="5438775"/>
          <p14:tracePt t="6874" x="477838" y="5454650"/>
          <p14:tracePt t="6875" x="485775" y="5462588"/>
          <p14:tracePt t="6877" x="485775" y="5478463"/>
          <p14:tracePt t="6879" x="485775" y="5486400"/>
          <p14:tracePt t="6880" x="485775" y="5502275"/>
          <p14:tracePt t="6881" x="493713" y="5502275"/>
          <p14:tracePt t="6884" x="493713" y="5518150"/>
          <p14:tracePt t="6884" x="493713" y="5526088"/>
          <p14:tracePt t="6885" x="501650" y="5534025"/>
          <p14:tracePt t="6886" x="501650" y="5541963"/>
          <p14:tracePt t="6887" x="501650" y="5549900"/>
          <p14:tracePt t="6888" x="501650" y="5557838"/>
          <p14:tracePt t="6889" x="509588" y="5565775"/>
          <p14:tracePt t="6890" x="509588" y="5573713"/>
          <p14:tracePt t="6891" x="509588" y="5581650"/>
          <p14:tracePt t="6892" x="509588" y="5589588"/>
          <p14:tracePt t="6893" x="509588" y="5597525"/>
          <p14:tracePt t="6894" x="517525" y="5605463"/>
          <p14:tracePt t="6895" x="517525" y="5613400"/>
          <p14:tracePt t="6896" x="517525" y="5621338"/>
          <p14:tracePt t="6897" x="527050" y="5629275"/>
          <p14:tracePt t="6898" x="527050" y="5637213"/>
          <p14:tracePt t="6900" x="527050" y="5653088"/>
          <p14:tracePt t="6901" x="527050" y="5662613"/>
          <p14:tracePt t="6902" x="534988" y="5670550"/>
          <p14:tracePt t="6903" x="534988" y="5678488"/>
          <p14:tracePt t="6904" x="534988" y="5686425"/>
          <p14:tracePt t="6905" x="542925" y="5694363"/>
          <p14:tracePt t="6906" x="542925" y="5702300"/>
          <p14:tracePt t="6907" x="542925" y="5710238"/>
          <p14:tracePt t="6908" x="550863" y="5718175"/>
          <p14:tracePt t="6909" x="550863" y="5726113"/>
          <p14:tracePt t="6910" x="550863" y="5734050"/>
          <p14:tracePt t="6911" x="558800" y="5741988"/>
          <p14:tracePt t="6912" x="558800" y="5749925"/>
          <p14:tracePt t="6913" x="558800" y="5757863"/>
          <p14:tracePt t="6914" x="566738" y="5765800"/>
          <p14:tracePt t="6917" x="574675" y="5789613"/>
          <p14:tracePt t="6918" x="574675" y="5797550"/>
          <p14:tracePt t="6920" x="582613" y="5805488"/>
          <p14:tracePt t="6920" x="582613" y="5813425"/>
          <p14:tracePt t="6921" x="582613" y="5821363"/>
          <p14:tracePt t="6922" x="590550" y="5829300"/>
          <p14:tracePt t="6923" x="590550" y="5837238"/>
          <p14:tracePt t="6924" x="590550" y="5845175"/>
          <p14:tracePt t="6925" x="598488" y="5853113"/>
          <p14:tracePt t="6927" x="606425" y="5861050"/>
          <p14:tracePt t="6928" x="606425" y="5868988"/>
          <p14:tracePt t="6929" x="606425" y="5876925"/>
          <p14:tracePt t="6930" x="614363" y="5884863"/>
          <p14:tracePt t="6931" x="614363" y="5892800"/>
          <p14:tracePt t="6934" x="622300" y="5900738"/>
          <p14:tracePt t="6934" x="622300" y="5908675"/>
          <p14:tracePt t="6936" x="622300" y="5916613"/>
          <p14:tracePt t="6936" x="630238" y="5916613"/>
          <p14:tracePt t="6937" x="630238" y="5924550"/>
          <p14:tracePt t="6938" x="630238" y="5932488"/>
          <p14:tracePt t="6939" x="638175" y="5932488"/>
          <p14:tracePt t="6940" x="638175" y="5940425"/>
          <p14:tracePt t="6941" x="638175" y="5948363"/>
          <p14:tracePt t="6942" x="638175" y="5956300"/>
          <p14:tracePt t="6943" x="646113" y="5956300"/>
          <p14:tracePt t="6944" x="646113" y="5964238"/>
          <p14:tracePt t="6946" x="646113" y="5972175"/>
          <p14:tracePt t="6947" x="654050" y="5972175"/>
          <p14:tracePt t="6948" x="654050" y="5980113"/>
          <p14:tracePt t="6950" x="654050" y="5988050"/>
          <p14:tracePt t="6951" x="661988" y="5988050"/>
          <p14:tracePt t="6953" x="661988" y="5995988"/>
          <p14:tracePt t="6954" x="661988" y="6005513"/>
          <p14:tracePt t="6956" x="669925" y="6013450"/>
          <p14:tracePt t="6957" x="669925" y="6021388"/>
          <p14:tracePt t="6959" x="669925" y="6029325"/>
          <p14:tracePt t="6960" x="677863" y="6029325"/>
          <p14:tracePt t="6961" x="677863" y="6037263"/>
          <p14:tracePt t="6964" x="677863" y="6045200"/>
          <p14:tracePt t="6967" x="685800" y="6053138"/>
          <p14:tracePt t="6969" x="685800" y="6061075"/>
          <p14:tracePt t="6970" x="685800" y="6069013"/>
          <p14:tracePt t="6972" x="693738" y="6076950"/>
          <p14:tracePt t="6974" x="693738" y="6084888"/>
          <p14:tracePt t="6975" x="693738" y="6092825"/>
          <p14:tracePt t="6977" x="701675" y="6100763"/>
          <p14:tracePt t="6979" x="701675" y="6108700"/>
          <p14:tracePt t="6981" x="709613" y="6116638"/>
          <p14:tracePt t="6984" x="709613" y="6124575"/>
          <p14:tracePt t="6985" x="709613" y="6132513"/>
          <p14:tracePt t="6986" x="717550" y="6140450"/>
          <p14:tracePt t="6987" x="717550" y="6148388"/>
          <p14:tracePt t="6989" x="717550" y="6156325"/>
          <p14:tracePt t="6991" x="725488" y="6164263"/>
          <p14:tracePt t="6992" x="725488" y="6172200"/>
          <p14:tracePt t="6994" x="733425" y="6180138"/>
          <p14:tracePt t="6995" x="733425" y="6188075"/>
          <p14:tracePt t="6996" x="733425" y="6196013"/>
          <p14:tracePt t="6998" x="741363" y="6203950"/>
          <p14:tracePt t="7000" x="741363" y="6211888"/>
          <p14:tracePt t="7001" x="749300" y="6219825"/>
          <p14:tracePt t="7002" x="749300" y="6227763"/>
          <p14:tracePt t="7003" x="749300" y="6235700"/>
          <p14:tracePt t="7004" x="757238" y="6243638"/>
          <p14:tracePt t="7006" x="757238" y="6251575"/>
          <p14:tracePt t="7007" x="765175" y="6251575"/>
          <p14:tracePt t="7008" x="765175" y="6259513"/>
          <p14:tracePt t="7009" x="765175" y="6267450"/>
          <p14:tracePt t="7010" x="773113" y="6275388"/>
          <p14:tracePt t="7012" x="773113" y="6283325"/>
          <p14:tracePt t="7013" x="781050" y="6291263"/>
          <p14:tracePt t="7014" x="788988" y="6291263"/>
          <p14:tracePt t="7017" x="788988" y="6307138"/>
          <p14:tracePt t="7017" x="796925" y="6315075"/>
          <p14:tracePt t="7018" x="796925" y="6323013"/>
          <p14:tracePt t="7019" x="804863" y="6323013"/>
          <p14:tracePt t="7020" x="804863" y="6330950"/>
          <p14:tracePt t="7022" x="812800" y="6338888"/>
          <p14:tracePt t="7023" x="820738" y="6348413"/>
          <p14:tracePt t="7025" x="820738" y="6356350"/>
          <p14:tracePt t="7026" x="828675" y="6356350"/>
          <p14:tracePt t="7027" x="828675" y="6364288"/>
          <p14:tracePt t="7028" x="836613" y="6372225"/>
          <p14:tracePt t="7030" x="836613" y="6380163"/>
          <p14:tracePt t="7031" x="844550" y="6380163"/>
          <p14:tracePt t="7034" x="852488" y="6388100"/>
          <p14:tracePt t="7035" x="852488" y="6396038"/>
          <p14:tracePt t="7036" x="860425" y="6403975"/>
          <p14:tracePt t="7039" x="868363" y="6411913"/>
          <p14:tracePt t="7041" x="868363" y="6419850"/>
          <p14:tracePt t="7042" x="877888" y="6419850"/>
          <p14:tracePt t="7044" x="885825" y="6427788"/>
          <p14:tracePt t="7047" x="893763" y="6435725"/>
          <p14:tracePt t="7050" x="893763" y="6443663"/>
          <p14:tracePt t="7052" x="901700" y="6451600"/>
          <p14:tracePt t="7057" x="909638" y="6459538"/>
          <p14:tracePt t="7061" x="909638" y="6467475"/>
          <p14:tracePt t="7062" x="917575" y="6467475"/>
          <p14:tracePt t="7067" x="925513" y="6475413"/>
          <p14:tracePt t="7071" x="925513" y="6483350"/>
          <p14:tracePt t="7073" x="933450" y="6483350"/>
          <p14:tracePt t="7074" x="933450" y="6491288"/>
          <p14:tracePt t="7079" x="941388" y="6491288"/>
          <p14:tracePt t="7080" x="941388" y="6499225"/>
          <p14:tracePt t="7085" x="949325" y="6499225"/>
          <p14:tracePt t="7087" x="949325" y="6507163"/>
          <p14:tracePt t="7091" x="957263" y="6507163"/>
          <p14:tracePt t="7093" x="957263" y="6515100"/>
          <p14:tracePt t="7097" x="965200" y="6515100"/>
          <p14:tracePt t="7098" x="965200" y="6523038"/>
          <p14:tracePt t="7103" x="973138" y="6523038"/>
          <p14:tracePt t="7112" x="981075" y="6530975"/>
          <p14:tracePt t="7161" x="989013" y="6530975"/>
          <p14:tracePt t="7169" x="996950" y="6523038"/>
          <p14:tracePt t="7172" x="996950" y="6515100"/>
          <p14:tracePt t="7174" x="996950" y="6507163"/>
          <p14:tracePt t="7175" x="1004888" y="6507163"/>
          <p14:tracePt t="7177" x="1004888" y="6499225"/>
          <p14:tracePt t="7178" x="1012825" y="6491288"/>
          <p14:tracePt t="7179" x="1012825" y="6483350"/>
          <p14:tracePt t="7182" x="1012825" y="6475413"/>
          <p14:tracePt t="7184" x="1020763" y="6459538"/>
          <p14:tracePt t="7185" x="1028700" y="6451600"/>
          <p14:tracePt t="7186" x="1028700" y="6443663"/>
          <p14:tracePt t="7187" x="1028700" y="6435725"/>
          <p14:tracePt t="7189" x="1036638" y="6427788"/>
          <p14:tracePt t="7189" x="1036638" y="6419850"/>
          <p14:tracePt t="7190" x="1044575" y="6411913"/>
          <p14:tracePt t="7191" x="1044575" y="6403975"/>
          <p14:tracePt t="7192" x="1052513" y="6396038"/>
          <p14:tracePt t="7194" x="1052513" y="6388100"/>
          <p14:tracePt t="7195" x="1060450" y="6380163"/>
          <p14:tracePt t="7196" x="1068388" y="6372225"/>
          <p14:tracePt t="7197" x="1068388" y="6364288"/>
          <p14:tracePt t="7198" x="1068388" y="6356350"/>
          <p14:tracePt t="7201" x="1076325" y="6348413"/>
          <p14:tracePt t="7201" x="1076325" y="6338888"/>
          <p14:tracePt t="7202" x="1084263" y="6330950"/>
          <p14:tracePt t="7203" x="1084263" y="6323013"/>
          <p14:tracePt t="7204" x="1092200" y="6323013"/>
          <p14:tracePt t="7205" x="1092200" y="6315075"/>
          <p14:tracePt t="7207" x="1092200" y="6307138"/>
          <p14:tracePt t="7207" x="1100138" y="6307138"/>
          <p14:tracePt t="7208" x="1100138" y="6299200"/>
          <p14:tracePt t="7210" x="1108075" y="6291263"/>
          <p14:tracePt t="7211" x="1108075" y="6283325"/>
          <p14:tracePt t="7213" x="1116013" y="6275388"/>
          <p14:tracePt t="7214" x="1116013" y="6267450"/>
          <p14:tracePt t="7217" x="1123950" y="6259513"/>
          <p14:tracePt t="7218" x="1123950" y="6251575"/>
          <p14:tracePt t="7219" x="1131888" y="6243638"/>
          <p14:tracePt t="7221" x="1139825" y="6235700"/>
          <p14:tracePt t="7223" x="1139825" y="6227763"/>
          <p14:tracePt t="7224" x="1147763" y="6227763"/>
          <p14:tracePt t="7225" x="1147763" y="6219825"/>
          <p14:tracePt t="7228" x="1155700" y="6211888"/>
          <p14:tracePt t="7229" x="1155700" y="6203950"/>
          <p14:tracePt t="7231" x="1163638" y="6203950"/>
          <p14:tracePt t="7232" x="1163638" y="6196013"/>
          <p14:tracePt t="7235" x="1171575" y="6188075"/>
          <p14:tracePt t="7237" x="1171575" y="6180138"/>
          <p14:tracePt t="7239" x="1179513" y="6172200"/>
          <p14:tracePt t="7240" x="1179513" y="6164263"/>
          <p14:tracePt t="7242" x="1187450" y="6156325"/>
          <p14:tracePt t="7245" x="1187450" y="6148388"/>
          <p14:tracePt t="7246" x="1195388" y="6148388"/>
          <p14:tracePt t="7247" x="1195388" y="6140450"/>
          <p14:tracePt t="7250" x="1195388" y="6132513"/>
          <p14:tracePt t="7251" x="1203325" y="6124575"/>
          <p14:tracePt t="7253" x="1203325" y="6116638"/>
          <p14:tracePt t="7255" x="1203325" y="6108700"/>
          <p14:tracePt t="7256" x="1211263" y="6108700"/>
          <p14:tracePt t="7257" x="1211263" y="6100763"/>
          <p14:tracePt t="7259" x="1211263" y="6092825"/>
          <p14:tracePt t="7261" x="1220788" y="6084888"/>
          <p14:tracePt t="7263" x="1220788" y="6076950"/>
          <p14:tracePt t="7265" x="1228725" y="6076950"/>
          <p14:tracePt t="7267" x="1228725" y="6061075"/>
          <p14:tracePt t="7269" x="1228725" y="6053138"/>
          <p14:tracePt t="7270" x="1236663" y="6045200"/>
          <p14:tracePt t="7272" x="1236663" y="6037263"/>
          <p14:tracePt t="7273" x="1236663" y="6029325"/>
          <p14:tracePt t="7275" x="1236663" y="6021388"/>
          <p14:tracePt t="7276" x="1236663" y="6013450"/>
          <p14:tracePt t="7278" x="1244600" y="6005513"/>
          <p14:tracePt t="7278" x="1244600" y="5995988"/>
          <p14:tracePt t="7280" x="1252538" y="5988050"/>
          <p14:tracePt t="7281" x="1252538" y="5980113"/>
          <p14:tracePt t="7284" x="1252538" y="5972175"/>
          <p14:tracePt t="7284" x="1252538" y="5964238"/>
          <p14:tracePt t="7285" x="1260475" y="5956300"/>
          <p14:tracePt t="7286" x="1260475" y="5948363"/>
          <p14:tracePt t="7287" x="1260475" y="5940425"/>
          <p14:tracePt t="7288" x="1260475" y="5932488"/>
          <p14:tracePt t="7289" x="1260475" y="5924550"/>
          <p14:tracePt t="7290" x="1260475" y="5916613"/>
          <p14:tracePt t="7291" x="1268413" y="5908675"/>
          <p14:tracePt t="7292" x="1268413" y="5900738"/>
          <p14:tracePt t="7294" x="1268413" y="5884863"/>
          <p14:tracePt t="7295" x="1268413" y="5876925"/>
          <p14:tracePt t="7296" x="1276350" y="5868988"/>
          <p14:tracePt t="7298" x="1276350" y="5853113"/>
          <p14:tracePt t="7301" x="1276350" y="5837238"/>
          <p14:tracePt t="7301" x="1276350" y="5829300"/>
          <p14:tracePt t="7302" x="1276350" y="5821363"/>
          <p14:tracePt t="7303" x="1276350" y="5813425"/>
          <p14:tracePt t="7304" x="1276350" y="5805488"/>
          <p14:tracePt t="7305" x="1276350" y="5797550"/>
          <p14:tracePt t="7306" x="1284288" y="5789613"/>
          <p14:tracePt t="7307" x="1284288" y="5781675"/>
          <p14:tracePt t="7308" x="1284288" y="5773738"/>
          <p14:tracePt t="7309" x="1284288" y="5765800"/>
          <p14:tracePt t="7310" x="1284288" y="5757863"/>
          <p14:tracePt t="7311" x="1284288" y="5749925"/>
          <p14:tracePt t="7312" x="1284288" y="5741988"/>
          <p14:tracePt t="7313" x="1292225" y="5734050"/>
          <p14:tracePt t="7314" x="1292225" y="5726113"/>
          <p14:tracePt t="7317" x="1292225" y="5710238"/>
          <p14:tracePt t="7317" x="1292225" y="5702300"/>
          <p14:tracePt t="7318" x="1292225" y="5694363"/>
          <p14:tracePt t="7319" x="1292225" y="5686425"/>
          <p14:tracePt t="7320" x="1300163" y="5678488"/>
          <p14:tracePt t="7321" x="1300163" y="5670550"/>
          <p14:tracePt t="7322" x="1300163" y="5662613"/>
          <p14:tracePt t="7323" x="1300163" y="5653088"/>
          <p14:tracePt t="7324" x="1300163" y="5645150"/>
          <p14:tracePt t="7325" x="1300163" y="5637213"/>
          <p14:tracePt t="7326" x="1300163" y="5629275"/>
          <p14:tracePt t="7327" x="1300163" y="5621338"/>
          <p14:tracePt t="7328" x="1300163" y="5613400"/>
          <p14:tracePt t="7329" x="1300163" y="5605463"/>
          <p14:tracePt t="7331" x="1300163" y="5597525"/>
          <p14:tracePt t="7334" x="1300163" y="5581650"/>
          <p14:tracePt t="7334" x="1308100" y="5565775"/>
          <p14:tracePt t="7336" x="1308100" y="5557838"/>
          <p14:tracePt t="7337" x="1308100" y="5549900"/>
          <p14:tracePt t="7338" x="1308100" y="5541963"/>
          <p14:tracePt t="7339" x="1308100" y="5534025"/>
          <p14:tracePt t="7340" x="1308100" y="5526088"/>
          <p14:tracePt t="7341" x="1308100" y="5518150"/>
          <p14:tracePt t="7343" x="1308100" y="5510213"/>
          <p14:tracePt t="7344" x="1308100" y="5502275"/>
          <p14:tracePt t="7345" x="1316038" y="5494338"/>
          <p14:tracePt t="7346" x="1316038" y="5486400"/>
          <p14:tracePt t="7347" x="1316038" y="5478463"/>
          <p14:tracePt t="7348" x="1316038" y="5470525"/>
          <p14:tracePt t="7351" x="1316038" y="5454650"/>
          <p14:tracePt t="7352" x="1316038" y="5446713"/>
          <p14:tracePt t="7353" x="1316038" y="5438775"/>
          <p14:tracePt t="7354" x="1316038" y="5430838"/>
          <p14:tracePt t="7355" x="1316038" y="5422900"/>
          <p14:tracePt t="7356" x="1316038" y="5414963"/>
          <p14:tracePt t="7357" x="1316038" y="5407025"/>
          <p14:tracePt t="7358" x="1323975" y="5399088"/>
          <p14:tracePt t="7359" x="1323975" y="5391150"/>
          <p14:tracePt t="7361" x="1323975" y="5383213"/>
          <p14:tracePt t="7362" x="1323975" y="5375275"/>
          <p14:tracePt t="7363" x="1323975" y="5367338"/>
          <p14:tracePt t="7364" x="1323975" y="5359400"/>
          <p14:tracePt t="7367" x="1331913" y="5343525"/>
          <p14:tracePt t="7368" x="1331913" y="5335588"/>
          <p14:tracePt t="7369" x="1331913" y="5327650"/>
          <p14:tracePt t="7370" x="1331913" y="5319713"/>
          <p14:tracePt t="7371" x="1331913" y="5310188"/>
          <p14:tracePt t="7372" x="1331913" y="5302250"/>
          <p14:tracePt t="7373" x="1331913" y="5294313"/>
          <p14:tracePt t="7374" x="1331913" y="5286375"/>
          <p14:tracePt t="7375" x="1331913" y="5278438"/>
          <p14:tracePt t="7376" x="1331913" y="5270500"/>
          <p14:tracePt t="7377" x="1331913" y="5262563"/>
          <p14:tracePt t="7378" x="1331913" y="5254625"/>
          <p14:tracePt t="7379" x="1339850" y="5246688"/>
          <p14:tracePt t="7380" x="1339850" y="5238750"/>
          <p14:tracePt t="7381" x="1339850" y="5230813"/>
          <p14:tracePt t="7384" x="1339850" y="5214938"/>
          <p14:tracePt t="7384" x="1339850" y="5207000"/>
          <p14:tracePt t="7385" x="1339850" y="5199063"/>
          <p14:tracePt t="7386" x="1339850" y="5191125"/>
          <p14:tracePt t="7387" x="1339850" y="5183188"/>
          <p14:tracePt t="7388" x="1339850" y="5167313"/>
          <p14:tracePt t="7389" x="1339850" y="5159375"/>
          <p14:tracePt t="7390" x="1339850" y="5151438"/>
          <p14:tracePt t="7391" x="1339850" y="5143500"/>
          <p14:tracePt t="7393" x="1339850" y="5127625"/>
          <p14:tracePt t="7394" x="1339850" y="5119688"/>
          <p14:tracePt t="7395" x="1339850" y="5111750"/>
          <p14:tracePt t="7396" x="1339850" y="5103813"/>
          <p14:tracePt t="7397" x="1339850" y="5095875"/>
          <p14:tracePt t="7401" x="1339850" y="5072063"/>
          <p14:tracePt t="7402" x="1339850" y="5056188"/>
          <p14:tracePt t="7404" x="1339850" y="5048250"/>
          <p14:tracePt t="7405" x="1339850" y="5040313"/>
          <p14:tracePt t="7407" x="1339850" y="5032375"/>
          <p14:tracePt t="7407" x="1339850" y="5024438"/>
          <p14:tracePt t="7408" x="1339850" y="5016500"/>
          <p14:tracePt t="7410" x="1339850" y="5008563"/>
          <p14:tracePt t="7411" x="1339850" y="5000625"/>
          <p14:tracePt t="7412" x="1339850" y="4992688"/>
          <p14:tracePt t="7413" x="1339850" y="4984750"/>
          <p14:tracePt t="7415" x="1339850" y="4976813"/>
          <p14:tracePt t="7420" x="1347788" y="4951413"/>
          <p14:tracePt t="7420" x="1347788" y="4943475"/>
          <p14:tracePt t="7422" x="1347788" y="4935538"/>
          <p14:tracePt t="7423" x="1347788" y="4927600"/>
          <p14:tracePt t="7425" x="1347788" y="4919663"/>
          <p14:tracePt t="7426" x="1347788" y="4911725"/>
          <p14:tracePt t="7428" x="1355725" y="4903788"/>
          <p14:tracePt t="7429" x="1355725" y="4895850"/>
          <p14:tracePt t="7430" x="1355725" y="4887913"/>
          <p14:tracePt t="7431" x="1355725" y="4879975"/>
          <p14:tracePt t="7434" x="1355725" y="4872038"/>
          <p14:tracePt t="7435" x="1355725" y="4864100"/>
          <p14:tracePt t="7437" x="1363663" y="4856163"/>
          <p14:tracePt t="7438" x="1363663" y="4848225"/>
          <p14:tracePt t="7439" x="1363663" y="4840288"/>
          <p14:tracePt t="7441" x="1363663" y="4832350"/>
          <p14:tracePt t="7443" x="1363663" y="4824413"/>
          <p14:tracePt t="7444" x="1363663" y="4816475"/>
          <p14:tracePt t="7445" x="1371600" y="4808538"/>
          <p14:tracePt t="7447" x="1371600" y="4800600"/>
          <p14:tracePt t="7450" x="1371600" y="4784725"/>
          <p14:tracePt t="7451" x="1379538" y="4784725"/>
          <p14:tracePt t="7452" x="1379538" y="4776788"/>
          <p14:tracePt t="7453" x="1379538" y="4768850"/>
          <p14:tracePt t="7455" x="1379538" y="4760913"/>
          <p14:tracePt t="7456" x="1379538" y="4752975"/>
          <p14:tracePt t="7458" x="1387475" y="4745038"/>
          <p14:tracePt t="7460" x="1387475" y="4737100"/>
          <p14:tracePt t="7462" x="1395413" y="4729163"/>
          <p14:tracePt t="7463" x="1395413" y="4721225"/>
          <p14:tracePt t="7464" x="1395413" y="4713288"/>
          <p14:tracePt t="7467" x="1395413" y="4705350"/>
          <p14:tracePt t="7468" x="1395413" y="4697413"/>
          <p14:tracePt t="7469" x="1403350" y="4697413"/>
          <p14:tracePt t="7470" x="1403350" y="4689475"/>
          <p14:tracePt t="7471" x="1403350" y="4681538"/>
          <p14:tracePt t="7473" x="1403350" y="4673600"/>
          <p14:tracePt t="7475" x="1403350" y="4665663"/>
          <p14:tracePt t="7476" x="1411288" y="4657725"/>
          <p14:tracePt t="7478" x="1411288" y="4649788"/>
          <p14:tracePt t="7480" x="1411288" y="4641850"/>
          <p14:tracePt t="7484" x="1419225" y="4624388"/>
          <p14:tracePt t="7485" x="1419225" y="4616450"/>
          <p14:tracePt t="7487" x="1419225" y="4608513"/>
          <p14:tracePt t="7488" x="1419225" y="4600575"/>
          <p14:tracePt t="7489" x="1427163" y="4600575"/>
          <p14:tracePt t="7490" x="1427163" y="4592638"/>
          <p14:tracePt t="7492" x="1427163" y="4584700"/>
          <p14:tracePt t="7493" x="1427163" y="4576763"/>
          <p14:tracePt t="7494" x="1427163" y="4568825"/>
          <p14:tracePt t="7496" x="1435100" y="4560888"/>
          <p14:tracePt t="7497" x="1435100" y="4552950"/>
          <p14:tracePt t="7500" x="1435100" y="4545013"/>
          <p14:tracePt t="7501" x="1435100" y="4537075"/>
          <p14:tracePt t="7503" x="1443038" y="4529138"/>
          <p14:tracePt t="7504" x="1443038" y="4521200"/>
          <p14:tracePt t="7505" x="1443038" y="4513263"/>
          <p14:tracePt t="7506" x="1443038" y="4505325"/>
          <p14:tracePt t="7508" x="1450975" y="4497388"/>
          <p14:tracePt t="7509" x="1450975" y="4489450"/>
          <p14:tracePt t="7511" x="1450975" y="4481513"/>
          <p14:tracePt t="7512" x="1450975" y="4473575"/>
          <p14:tracePt t="7513" x="1450975" y="4465638"/>
          <p14:tracePt t="7514" x="1450975" y="4457700"/>
          <p14:tracePt t="7517" x="1458913" y="4441825"/>
          <p14:tracePt t="7518" x="1458913" y="4433888"/>
          <p14:tracePt t="7520" x="1466850" y="4425950"/>
          <p14:tracePt t="7522" x="1466850" y="4418013"/>
          <p14:tracePt t="7522" x="1466850" y="4410075"/>
          <p14:tracePt t="7525" x="1466850" y="4402138"/>
          <p14:tracePt t="7525" x="1466850" y="4394200"/>
          <p14:tracePt t="7526" x="1466850" y="4386263"/>
          <p14:tracePt t="7527" x="1474788" y="4378325"/>
          <p14:tracePt t="7529" x="1474788" y="4362450"/>
          <p14:tracePt t="7530" x="1474788" y="4354513"/>
          <p14:tracePt t="7534" x="1482725" y="4338638"/>
          <p14:tracePt t="7534" x="1482725" y="4330700"/>
          <p14:tracePt t="7536" x="1482725" y="4322763"/>
          <p14:tracePt t="7537" x="1482725" y="4306888"/>
          <p14:tracePt t="7539" x="1490663" y="4298950"/>
          <p14:tracePt t="7540" x="1490663" y="4291013"/>
          <p14:tracePt t="7541" x="1490663" y="4281488"/>
          <p14:tracePt t="7542" x="1490663" y="4273550"/>
          <p14:tracePt t="7543" x="1490663" y="4265613"/>
          <p14:tracePt t="7544" x="1498600" y="4257675"/>
          <p14:tracePt t="7546" x="1498600" y="4249738"/>
          <p14:tracePt t="7547" x="1498600" y="4241800"/>
          <p14:tracePt t="7548" x="1498600" y="4233863"/>
          <p14:tracePt t="7550" x="1506538" y="4217988"/>
          <p14:tracePt t="7551" x="1506538" y="4210050"/>
          <p14:tracePt t="7552" x="1506538" y="4202113"/>
          <p14:tracePt t="7554" x="1506538" y="4194175"/>
          <p14:tracePt t="7555" x="1506538" y="4186238"/>
          <p14:tracePt t="7556" x="1514475" y="4178300"/>
          <p14:tracePt t="7557" x="1514475" y="4170363"/>
          <p14:tracePt t="7559" x="1514475" y="4162425"/>
          <p14:tracePt t="7560" x="1514475" y="4154488"/>
          <p14:tracePt t="7561" x="1522413" y="4146550"/>
          <p14:tracePt t="7562" x="1522413" y="4138613"/>
          <p14:tracePt t="7563" x="1522413" y="4130675"/>
          <p14:tracePt t="7564" x="1522413" y="4122738"/>
          <p14:tracePt t="7567" x="1522413" y="4106863"/>
          <p14:tracePt t="7568" x="1522413" y="4098925"/>
          <p14:tracePt t="7569" x="1530350" y="4090988"/>
          <p14:tracePt t="7572" x="1530350" y="4083050"/>
          <p14:tracePt t="7572" x="1530350" y="4075113"/>
          <p14:tracePt t="7573" x="1530350" y="4067175"/>
          <p14:tracePt t="7575" x="1530350" y="4059238"/>
          <p14:tracePt t="7576" x="1538288" y="4051300"/>
          <p14:tracePt t="7577" x="1538288" y="4043363"/>
          <p14:tracePt t="7578" x="1538288" y="4035425"/>
          <p14:tracePt t="7581" x="1538288" y="4027488"/>
          <p14:tracePt t="7581" x="1538288" y="4019550"/>
          <p14:tracePt t="7584" x="1538288" y="4011613"/>
          <p14:tracePt t="7585" x="1538288" y="4003675"/>
          <p14:tracePt t="7585" x="1538288" y="3995738"/>
          <p14:tracePt t="7586" x="1538288" y="3987800"/>
          <p14:tracePt t="7587" x="1546225" y="3979863"/>
          <p14:tracePt t="7589" x="1546225" y="3971925"/>
          <p14:tracePt t="7590" x="1546225" y="3963988"/>
          <p14:tracePt t="7592" x="1546225" y="3956050"/>
          <p14:tracePt t="7593" x="1546225" y="3948113"/>
          <p14:tracePt t="7594" x="1546225" y="3938588"/>
          <p14:tracePt t="7596" x="1546225" y="3922713"/>
          <p14:tracePt t="7598" x="1546225" y="3914775"/>
          <p14:tracePt t="7601" x="1546225" y="3906838"/>
          <p14:tracePt t="7601" x="1546225" y="3898900"/>
          <p14:tracePt t="7602" x="1546225" y="3890963"/>
          <p14:tracePt t="7603" x="1546225" y="3883025"/>
          <p14:tracePt t="7605" x="1546225" y="3867150"/>
          <p14:tracePt t="7607" x="1546225" y="3859213"/>
          <p14:tracePt t="7608" x="1546225" y="3851275"/>
          <p14:tracePt t="7610" x="1546225" y="3843338"/>
          <p14:tracePt t="7611" x="1546225" y="3835400"/>
          <p14:tracePt t="7612" x="1546225" y="3827463"/>
          <p14:tracePt t="7614" x="1546225" y="3819525"/>
          <p14:tracePt t="7617" x="1546225" y="3803650"/>
          <p14:tracePt t="7618" x="1546225" y="3795713"/>
          <p14:tracePt t="7619" x="1546225" y="3787775"/>
          <p14:tracePt t="7621" x="1546225" y="3779838"/>
          <p14:tracePt t="7622" x="1546225" y="3771900"/>
          <p14:tracePt t="7623" x="1546225" y="3763963"/>
          <p14:tracePt t="7625" x="1546225" y="3756025"/>
          <p14:tracePt t="7627" x="1546225" y="3748088"/>
          <p14:tracePt t="7628" x="1546225" y="3740150"/>
          <p14:tracePt t="7629" x="1546225" y="3732213"/>
          <p14:tracePt t="7631" x="1546225" y="3724275"/>
          <p14:tracePt t="7634" x="1546225" y="3716338"/>
          <p14:tracePt t="7634" x="1546225" y="3708400"/>
          <p14:tracePt t="7636" x="1546225" y="3700463"/>
          <p14:tracePt t="7637" x="1546225" y="3692525"/>
          <p14:tracePt t="7639" x="1546225" y="3684588"/>
          <p14:tracePt t="7640" x="1546225" y="3676650"/>
          <p14:tracePt t="7641" x="1546225" y="3668713"/>
          <p14:tracePt t="7643" x="1546225" y="3660775"/>
          <p14:tracePt t="7645" x="1546225" y="3652838"/>
          <p14:tracePt t="7646" x="1546225" y="3644900"/>
          <p14:tracePt t="7647" x="1546225" y="3636963"/>
          <p14:tracePt t="7650" x="1546225" y="3621088"/>
          <p14:tracePt t="7652" x="1546225" y="3613150"/>
          <p14:tracePt t="7653" x="1546225" y="3605213"/>
          <p14:tracePt t="7654" x="1546225" y="3595688"/>
          <p14:tracePt t="7656" x="1546225" y="3587750"/>
          <p14:tracePt t="7657" x="1546225" y="3579813"/>
          <p14:tracePt t="7658" x="1546225" y="3571875"/>
          <p14:tracePt t="7660" x="1546225" y="3556000"/>
          <p14:tracePt t="7662" x="1546225" y="3548063"/>
          <p14:tracePt t="7663" x="1546225" y="3540125"/>
          <p14:tracePt t="7667" x="1546225" y="3516313"/>
          <p14:tracePt t="7668" x="1546225" y="3508375"/>
          <p14:tracePt t="7669" x="1546225" y="3500438"/>
          <p14:tracePt t="7672" x="1546225" y="3492500"/>
          <p14:tracePt t="7672" x="1546225" y="3484563"/>
          <p14:tracePt t="7673" x="1546225" y="3476625"/>
          <p14:tracePt t="7674" x="1546225" y="3468688"/>
          <p14:tracePt t="7675" x="1546225" y="3460750"/>
          <p14:tracePt t="7676" x="1546225" y="3452813"/>
          <p14:tracePt t="7677" x="1546225" y="3444875"/>
          <p14:tracePt t="7678" x="1546225" y="3436938"/>
          <p14:tracePt t="7679" x="1546225" y="3429000"/>
          <p14:tracePt t="7680" x="1546225" y="3421063"/>
          <p14:tracePt t="7681" x="1546225" y="3413125"/>
          <p14:tracePt t="7684" x="1538288" y="3397250"/>
          <p14:tracePt t="7684" x="1538288" y="3389313"/>
          <p14:tracePt t="7685" x="1538288" y="3381375"/>
          <p14:tracePt t="7686" x="1538288" y="3373438"/>
          <p14:tracePt t="7687" x="1538288" y="3365500"/>
          <p14:tracePt t="7688" x="1538288" y="3357563"/>
          <p14:tracePt t="7689" x="1538288" y="3349625"/>
          <p14:tracePt t="7690" x="1538288" y="3333750"/>
          <p14:tracePt t="7691" x="1538288" y="3325813"/>
          <p14:tracePt t="7692" x="1538288" y="3317875"/>
          <p14:tracePt t="7693" x="1538288" y="3309938"/>
          <p14:tracePt t="7694" x="1538288" y="3302000"/>
          <p14:tracePt t="7695" x="1538288" y="3294063"/>
          <p14:tracePt t="7696" x="1530350" y="3278188"/>
          <p14:tracePt t="7697" x="1530350" y="3270250"/>
          <p14:tracePt t="7698" x="1530350" y="3262313"/>
          <p14:tracePt t="7701" x="1530350" y="3244850"/>
          <p14:tracePt t="7701" x="1530350" y="3228975"/>
          <p14:tracePt t="7702" x="1530350" y="3221038"/>
          <p14:tracePt t="7703" x="1522413" y="3213100"/>
          <p14:tracePt t="7704" x="1522413" y="3197225"/>
          <p14:tracePt t="7705" x="1522413" y="3189288"/>
          <p14:tracePt t="7706" x="1522413" y="3181350"/>
          <p14:tracePt t="7708" x="1522413" y="3173413"/>
          <p14:tracePt t="7708" x="1514475" y="3157538"/>
          <p14:tracePt t="7709" x="1514475" y="3141663"/>
          <p14:tracePt t="7710" x="1514475" y="3133725"/>
          <p14:tracePt t="7711" x="1514475" y="3125788"/>
          <p14:tracePt t="7712" x="1514475" y="3109913"/>
          <p14:tracePt t="7713" x="1514475" y="3101975"/>
          <p14:tracePt t="7714" x="1514475" y="3086100"/>
          <p14:tracePt t="7717" x="1506538" y="3062288"/>
          <p14:tracePt t="7717" x="1506538" y="3054350"/>
          <p14:tracePt t="7718" x="1506538" y="3046413"/>
          <p14:tracePt t="7719" x="1498600" y="3030538"/>
          <p14:tracePt t="7720" x="1498600" y="3022600"/>
          <p14:tracePt t="7721" x="1498600" y="3014663"/>
          <p14:tracePt t="7722" x="1498600" y="2998788"/>
          <p14:tracePt t="7723" x="1498600" y="2990850"/>
          <p14:tracePt t="7724" x="1498600" y="2974975"/>
          <p14:tracePt t="7725" x="1490663" y="2974975"/>
          <p14:tracePt t="7726" x="1490663" y="2959100"/>
          <p14:tracePt t="7727" x="1490663" y="2951163"/>
          <p14:tracePt t="7728" x="1490663" y="2943225"/>
          <p14:tracePt t="7729" x="1490663" y="2927350"/>
          <p14:tracePt t="7730" x="1482725" y="2919413"/>
          <p14:tracePt t="7731" x="1482725" y="2909888"/>
          <p14:tracePt t="7734" x="1482725" y="2894013"/>
          <p14:tracePt t="7735" x="1482725" y="2886075"/>
          <p14:tracePt t="7735" x="1482725" y="2878138"/>
          <p14:tracePt t="7736" x="1482725" y="2862263"/>
          <p14:tracePt t="7738" x="1482725" y="2846388"/>
          <p14:tracePt t="7740" x="1482725" y="2830513"/>
          <p14:tracePt t="7741" x="1482725" y="2822575"/>
          <p14:tracePt t="7742" x="1474788" y="2814638"/>
          <p14:tracePt t="7743" x="1474788" y="2806700"/>
          <p14:tracePt t="7744" x="1474788" y="2798763"/>
          <p14:tracePt t="7745" x="1474788" y="2790825"/>
          <p14:tracePt t="7746" x="1474788" y="2782888"/>
          <p14:tracePt t="7747" x="1474788" y="2774950"/>
          <p14:tracePt t="7748" x="1474788" y="2767013"/>
          <p14:tracePt t="7751" x="1474788" y="2751138"/>
          <p14:tracePt t="7751" x="1466850" y="2743200"/>
          <p14:tracePt t="7752" x="1466850" y="2735263"/>
          <p14:tracePt t="7753" x="1466850" y="2727325"/>
          <p14:tracePt t="7754" x="1466850" y="2719388"/>
          <p14:tracePt t="7755" x="1466850" y="2711450"/>
          <p14:tracePt t="7756" x="1466850" y="2703513"/>
          <p14:tracePt t="7757" x="1466850" y="2695575"/>
          <p14:tracePt t="7758" x="1466850" y="2687638"/>
          <p14:tracePt t="7759" x="1466850" y="2679700"/>
          <p14:tracePt t="7760" x="1466850" y="2671763"/>
          <p14:tracePt t="7761" x="1458913" y="2663825"/>
          <p14:tracePt t="7762" x="1458913" y="2655888"/>
          <p14:tracePt t="7763" x="1458913" y="2647950"/>
          <p14:tracePt t="7764" x="1458913" y="2640013"/>
          <p14:tracePt t="7767" x="1458913" y="2616200"/>
          <p14:tracePt t="7768" x="1458913" y="2608263"/>
          <p14:tracePt t="7769" x="1458913" y="2600325"/>
          <p14:tracePt t="7770" x="1458913" y="2584450"/>
          <p14:tracePt t="7771" x="1458913" y="2576513"/>
          <p14:tracePt t="7772" x="1458913" y="2566988"/>
          <p14:tracePt t="7773" x="1450975" y="2559050"/>
          <p14:tracePt t="7775" x="1450975" y="2543175"/>
          <p14:tracePt t="7777" x="1450975" y="2527300"/>
          <p14:tracePt t="7778" x="1450975" y="2519363"/>
          <p14:tracePt t="7779" x="1450975" y="2511425"/>
          <p14:tracePt t="7781" x="1443038" y="2503488"/>
          <p14:tracePt t="7781" x="1443038" y="2495550"/>
          <p14:tracePt t="7784" x="1443038" y="2479675"/>
          <p14:tracePt t="7784" x="1443038" y="2471738"/>
          <p14:tracePt t="7785" x="1443038" y="2463800"/>
          <p14:tracePt t="7786" x="1435100" y="2455863"/>
          <p14:tracePt t="7787" x="1435100" y="2447925"/>
          <p14:tracePt t="7788" x="1435100" y="2439988"/>
          <p14:tracePt t="7789" x="1435100" y="2432050"/>
          <p14:tracePt t="7790" x="1435100" y="2416175"/>
          <p14:tracePt t="7792" x="1435100" y="2408238"/>
          <p14:tracePt t="7793" x="1435100" y="2400300"/>
          <p14:tracePt t="7794" x="1435100" y="2392363"/>
          <p14:tracePt t="7795" x="1427163" y="2384425"/>
          <p14:tracePt t="7796" x="1427163" y="2376488"/>
          <p14:tracePt t="7797" x="1427163" y="2360613"/>
          <p14:tracePt t="7800" x="1419225" y="2344738"/>
          <p14:tracePt t="7801" x="1419225" y="2336800"/>
          <p14:tracePt t="7802" x="1419225" y="2328863"/>
          <p14:tracePt t="7803" x="1411288" y="2320925"/>
          <p14:tracePt t="7804" x="1411288" y="2312988"/>
          <p14:tracePt t="7805" x="1411288" y="2305050"/>
          <p14:tracePt t="7806" x="1411288" y="2297113"/>
          <p14:tracePt t="7807" x="1411288" y="2289175"/>
          <p14:tracePt t="7809" x="1403350" y="2273300"/>
          <p14:tracePt t="7811" x="1403350" y="2265363"/>
          <p14:tracePt t="7812" x="1395413" y="2257425"/>
          <p14:tracePt t="7813" x="1395413" y="2249488"/>
          <p14:tracePt t="7814" x="1395413" y="2241550"/>
          <p14:tracePt t="7817" x="1387475" y="2224088"/>
          <p14:tracePt t="7818" x="1387475" y="2216150"/>
          <p14:tracePt t="7819" x="1379538" y="2208213"/>
          <p14:tracePt t="7821" x="1379538" y="2200275"/>
          <p14:tracePt t="7823" x="1379538" y="2192338"/>
          <p14:tracePt t="7824" x="1371600" y="2192338"/>
          <p14:tracePt t="7824" x="1371600" y="2184400"/>
          <p14:tracePt t="7826" x="1371600" y="2176463"/>
          <p14:tracePt t="7827" x="1363663" y="2176463"/>
          <p14:tracePt t="7828" x="1363663" y="2168525"/>
          <p14:tracePt t="7829" x="1363663" y="2160588"/>
          <p14:tracePt t="7831" x="1355725" y="2152650"/>
          <p14:tracePt t="7834" x="1355725" y="2144713"/>
          <p14:tracePt t="7834" x="1347788" y="2136775"/>
          <p14:tracePt t="7836" x="1347788" y="2128838"/>
          <p14:tracePt t="7839" x="1339850" y="2120900"/>
          <p14:tracePt t="7842" x="1339850" y="2112963"/>
          <p14:tracePt t="7843" x="1331913" y="2112963"/>
          <p14:tracePt t="7845" x="1331913" y="2105025"/>
          <p14:tracePt t="7848" x="1331913" y="2097088"/>
          <p14:tracePt t="7850" x="1323975" y="2097088"/>
          <p14:tracePt t="7853" x="1323975" y="2089150"/>
          <p14:tracePt t="7856" x="1316038" y="2089150"/>
          <p14:tracePt t="7856" x="1316038" y="2081213"/>
          <p14:tracePt t="7859" x="1316038" y="2073275"/>
          <p14:tracePt t="7861" x="1308100" y="2073275"/>
          <p14:tracePt t="7868" x="1308100" y="2065338"/>
          <p14:tracePt t="7870" x="1300163" y="2065338"/>
          <p14:tracePt t="7874" x="1300163" y="2057400"/>
          <p14:tracePt t="7879" x="1292225" y="2057400"/>
          <p14:tracePt t="7884" x="1292225" y="2049463"/>
          <p14:tracePt t="7885" x="1284288" y="2049463"/>
          <p14:tracePt t="7893" x="1276350" y="2049463"/>
          <p14:tracePt t="7894" x="1276350" y="2041525"/>
          <p14:tracePt t="7899" x="1268413" y="2041525"/>
          <p14:tracePt t="7903" x="1260475" y="2041525"/>
          <p14:tracePt t="7903" x="1260475" y="2033588"/>
          <p14:tracePt t="7906" x="1252538" y="2033588"/>
          <p14:tracePt t="7910" x="1244600" y="2033588"/>
          <p14:tracePt t="7912" x="1244600" y="2025650"/>
          <p14:tracePt t="7914" x="1236663" y="2025650"/>
          <p14:tracePt t="7917" x="1228725" y="2025650"/>
          <p14:tracePt t="7919" x="1228725" y="2017713"/>
          <p14:tracePt t="7920" x="1220788" y="2017713"/>
          <p14:tracePt t="7924" x="1211263" y="2017713"/>
          <p14:tracePt t="7927" x="1203325" y="2009775"/>
          <p14:tracePt t="7930" x="1195388" y="2009775"/>
          <p14:tracePt t="7934" x="1187450" y="2009775"/>
          <p14:tracePt t="7936" x="1187450" y="2001838"/>
          <p14:tracePt t="7936" x="1179513" y="2001838"/>
          <p14:tracePt t="7939" x="1171575" y="2001838"/>
          <p14:tracePt t="7942" x="1163638" y="2001838"/>
          <p14:tracePt t="7944" x="1163638" y="1993900"/>
          <p14:tracePt t="7945" x="1155700" y="1993900"/>
          <p14:tracePt t="7951" x="1147763" y="1993900"/>
          <p14:tracePt t="7953" x="1139825" y="1993900"/>
          <p14:tracePt t="7955" x="1139825" y="1985963"/>
          <p14:tracePt t="7956" x="1131888" y="1985963"/>
          <p14:tracePt t="7960" x="1123950" y="1985963"/>
          <p14:tracePt t="7968" x="1116013" y="1985963"/>
          <p14:tracePt t="7977" x="1108075" y="1985963"/>
          <p14:tracePt t="7999" x="1092200" y="1985963"/>
          <p14:tracePt t="8001" x="1084263" y="1985963"/>
          <p14:tracePt t="8006" x="1076325" y="1985963"/>
          <p14:tracePt t="8011" x="1068388" y="1985963"/>
          <p14:tracePt t="8013" x="1068388" y="1993900"/>
          <p14:tracePt t="8015" x="1060450" y="1993900"/>
          <p14:tracePt t="8017" x="1052513" y="1993900"/>
          <p14:tracePt t="8019" x="1044575" y="1993900"/>
          <p14:tracePt t="8021" x="1044575" y="2001838"/>
          <p14:tracePt t="8022" x="1036638" y="2001838"/>
          <p14:tracePt t="8025" x="1028700" y="2001838"/>
          <p14:tracePt t="8027" x="1020763" y="2009775"/>
          <p14:tracePt t="8031" x="1012825" y="2009775"/>
          <p14:tracePt t="8034" x="1004888" y="2017713"/>
          <p14:tracePt t="8036" x="996950" y="2017713"/>
          <p14:tracePt t="8036" x="989013" y="2017713"/>
          <p14:tracePt t="8037" x="989013" y="2025650"/>
          <p14:tracePt t="8038" x="981075" y="2025650"/>
          <p14:tracePt t="8040" x="973138" y="2025650"/>
          <p14:tracePt t="8041" x="973138" y="2033588"/>
          <p14:tracePt t="8043" x="965200" y="2041525"/>
          <p14:tracePt t="8045" x="957263" y="2041525"/>
          <p14:tracePt t="8046" x="949325" y="2049463"/>
          <p14:tracePt t="8048" x="941388" y="2049463"/>
          <p14:tracePt t="8051" x="933450" y="2057400"/>
          <p14:tracePt t="8051" x="925513" y="2057400"/>
          <p14:tracePt t="8052" x="925513" y="2065338"/>
          <p14:tracePt t="8054" x="917575" y="2065338"/>
          <p14:tracePt t="8054" x="909638" y="2073275"/>
          <p14:tracePt t="8056" x="901700" y="2073275"/>
          <p14:tracePt t="8057" x="901700" y="2081213"/>
          <p14:tracePt t="8058" x="893763" y="2081213"/>
          <p14:tracePt t="8059" x="885825" y="2089150"/>
          <p14:tracePt t="8061" x="877888" y="2097088"/>
          <p14:tracePt t="8062" x="868363" y="2097088"/>
          <p14:tracePt t="8063" x="868363" y="2105025"/>
          <p14:tracePt t="8064" x="860425" y="2105025"/>
          <p14:tracePt t="8067" x="844550" y="2120900"/>
          <p14:tracePt t="8068" x="836613" y="2120900"/>
          <p14:tracePt t="8069" x="836613" y="2128838"/>
          <p14:tracePt t="8070" x="828675" y="2128838"/>
          <p14:tracePt t="8071" x="820738" y="2136775"/>
          <p14:tracePt t="8072" x="812800" y="2136775"/>
          <p14:tracePt t="8073" x="804863" y="2144713"/>
          <p14:tracePt t="8074" x="804863" y="2152650"/>
          <p14:tracePt t="8075" x="796925" y="2152650"/>
          <p14:tracePt t="8076" x="788988" y="2160588"/>
          <p14:tracePt t="8077" x="781050" y="2160588"/>
          <p14:tracePt t="8078" x="781050" y="2168525"/>
          <p14:tracePt t="8079" x="773113" y="2176463"/>
          <p14:tracePt t="8080" x="765175" y="2176463"/>
          <p14:tracePt t="8081" x="757238" y="2184400"/>
          <p14:tracePt t="8084" x="741363" y="2192338"/>
          <p14:tracePt t="8084" x="741363" y="2200275"/>
          <p14:tracePt t="8085" x="733425" y="2200275"/>
          <p14:tracePt t="8086" x="725488" y="2208213"/>
          <p14:tracePt t="8087" x="725488" y="2216150"/>
          <p14:tracePt t="8088" x="717550" y="2216150"/>
          <p14:tracePt t="8089" x="709613" y="2224088"/>
          <p14:tracePt t="8090" x="701675" y="2224088"/>
          <p14:tracePt t="8091" x="693738" y="2233613"/>
          <p14:tracePt t="8092" x="685800" y="2233613"/>
          <p14:tracePt t="8093" x="677863" y="2241550"/>
          <p14:tracePt t="8094" x="677863" y="2249488"/>
          <p14:tracePt t="8095" x="669925" y="2249488"/>
          <p14:tracePt t="8096" x="661988" y="2257425"/>
          <p14:tracePt t="8097" x="661988" y="2265363"/>
          <p14:tracePt t="8098" x="646113" y="2265363"/>
          <p14:tracePt t="8101" x="638175" y="2273300"/>
          <p14:tracePt t="8101" x="630238" y="2281238"/>
          <p14:tracePt t="8102" x="622300" y="2289175"/>
          <p14:tracePt t="8103" x="614363" y="2297113"/>
          <p14:tracePt t="8106" x="606425" y="2305050"/>
          <p14:tracePt t="8106" x="598488" y="2312988"/>
          <p14:tracePt t="8107" x="590550" y="2320925"/>
          <p14:tracePt t="8109" x="582613" y="2320925"/>
          <p14:tracePt t="8109" x="574675" y="2328863"/>
          <p14:tracePt t="8110" x="574675" y="2336800"/>
          <p14:tracePt t="8111" x="566738" y="2336800"/>
          <p14:tracePt t="8112" x="558800" y="2344738"/>
          <p14:tracePt t="8113" x="550863" y="2352675"/>
          <p14:tracePt t="8114" x="542925" y="2360613"/>
          <p14:tracePt t="8117" x="527050" y="2376488"/>
          <p14:tracePt t="8118" x="517525" y="2384425"/>
          <p14:tracePt t="8120" x="509588" y="2384425"/>
          <p14:tracePt t="8121" x="509588" y="2392363"/>
          <p14:tracePt t="8121" x="501650" y="2400300"/>
          <p14:tracePt t="8122" x="493713" y="2408238"/>
          <p14:tracePt t="8124" x="485775" y="2416175"/>
          <p14:tracePt t="8125" x="477838" y="2424113"/>
          <p14:tracePt t="8126" x="469900" y="2432050"/>
          <p14:tracePt t="8127" x="469900" y="2439988"/>
          <p14:tracePt t="8128" x="461963" y="2447925"/>
          <p14:tracePt t="8129" x="454025" y="2447925"/>
          <p14:tracePt t="8130" x="454025" y="2455863"/>
          <p14:tracePt t="8131" x="446088" y="2463800"/>
          <p14:tracePt t="8134" x="438150" y="2471738"/>
          <p14:tracePt t="8134" x="430213" y="2479675"/>
          <p14:tracePt t="8135" x="422275" y="2487613"/>
          <p14:tracePt t="8137" x="414338" y="2495550"/>
          <p14:tracePt t="8138" x="414338" y="2503488"/>
          <p14:tracePt t="8140" x="406400" y="2511425"/>
          <p14:tracePt t="8142" x="398463" y="2519363"/>
          <p14:tracePt t="8142" x="398463" y="2527300"/>
          <p14:tracePt t="8143" x="390525" y="2535238"/>
          <p14:tracePt t="8144" x="390525" y="2543175"/>
          <p14:tracePt t="8145" x="382588" y="2551113"/>
          <p14:tracePt t="8147" x="382588" y="2559050"/>
          <p14:tracePt t="8148" x="374650" y="2559050"/>
          <p14:tracePt t="8151" x="374650" y="2576513"/>
          <p14:tracePt t="8151" x="366713" y="2584450"/>
          <p14:tracePt t="8154" x="358775" y="2592388"/>
          <p14:tracePt t="8155" x="358775" y="2600325"/>
          <p14:tracePt t="8155" x="358775" y="2608263"/>
          <p14:tracePt t="8156" x="350838" y="2616200"/>
          <p14:tracePt t="8157" x="350838" y="2624138"/>
          <p14:tracePt t="8159" x="342900" y="2632075"/>
          <p14:tracePt t="8160" x="342900" y="2640013"/>
          <p14:tracePt t="8162" x="342900" y="2647950"/>
          <p14:tracePt t="8163" x="334963" y="2655888"/>
          <p14:tracePt t="8164" x="334963" y="2663825"/>
          <p14:tracePt t="8167" x="327025" y="2679700"/>
          <p14:tracePt t="8169" x="327025" y="2687638"/>
          <p14:tracePt t="8170" x="319088" y="2695575"/>
          <p14:tracePt t="8171" x="319088" y="2703513"/>
          <p14:tracePt t="8173" x="319088" y="2711450"/>
          <p14:tracePt t="8174" x="319088" y="2719388"/>
          <p14:tracePt t="8175" x="311150" y="2719388"/>
          <p14:tracePt t="8176" x="311150" y="2727325"/>
          <p14:tracePt t="8177" x="311150" y="2735263"/>
          <p14:tracePt t="8179" x="303213" y="2743200"/>
          <p14:tracePt t="8181" x="303213" y="2751138"/>
          <p14:tracePt t="8181" x="303213" y="2759075"/>
          <p14:tracePt t="8184" x="303213" y="2767013"/>
          <p14:tracePt t="8186" x="303213" y="2774950"/>
          <p14:tracePt t="8186" x="295275" y="2782888"/>
          <p14:tracePt t="8187" x="295275" y="2790825"/>
          <p14:tracePt t="8189" x="295275" y="2798763"/>
          <p14:tracePt t="8190" x="287338" y="2806700"/>
          <p14:tracePt t="8191" x="287338" y="2814638"/>
          <p14:tracePt t="8193" x="287338" y="2822575"/>
          <p14:tracePt t="8195" x="287338" y="2830513"/>
          <p14:tracePt t="8196" x="287338" y="2838450"/>
          <p14:tracePt t="8198" x="279400" y="2846388"/>
          <p14:tracePt t="8201" x="279400" y="2862263"/>
          <p14:tracePt t="8203" x="279400" y="2870200"/>
          <p14:tracePt t="8203" x="271463" y="2878138"/>
          <p14:tracePt t="8205" x="271463" y="2894013"/>
          <p14:tracePt t="8207" x="271463" y="2901950"/>
          <p14:tracePt t="8208" x="271463" y="2909888"/>
          <p14:tracePt t="8209" x="271463" y="2919413"/>
          <p14:tracePt t="8211" x="271463" y="2927350"/>
          <p14:tracePt t="8212" x="263525" y="2935288"/>
          <p14:tracePt t="8213" x="263525" y="2943225"/>
          <p14:tracePt t="8214" x="263525" y="2951163"/>
          <p14:tracePt t="8217" x="263525" y="2967038"/>
          <p14:tracePt t="8218" x="263525" y="2982913"/>
          <p14:tracePt t="8220" x="263525" y="2990850"/>
          <p14:tracePt t="8221" x="263525" y="2998788"/>
          <p14:tracePt t="8222" x="255588" y="3006725"/>
          <p14:tracePt t="8223" x="255588" y="3014663"/>
          <p14:tracePt t="8224" x="255588" y="3022600"/>
          <p14:tracePt t="8226" x="255588" y="3038475"/>
          <p14:tracePt t="8227" x="255588" y="3054350"/>
          <p14:tracePt t="8229" x="255588" y="3070225"/>
          <p14:tracePt t="8230" x="255588" y="3078163"/>
          <p14:tracePt t="8231" x="255588" y="3086100"/>
          <p14:tracePt t="8234" x="255588" y="3101975"/>
          <p14:tracePt t="8235" x="255588" y="3117850"/>
          <p14:tracePt t="8235" x="255588" y="3125788"/>
          <p14:tracePt t="8236" x="255588" y="3133725"/>
          <p14:tracePt t="8237" x="255588" y="3141663"/>
          <p14:tracePt t="8238" x="255588" y="3157538"/>
          <p14:tracePt t="8239" x="255588" y="3165475"/>
          <p14:tracePt t="8240" x="255588" y="3173413"/>
          <p14:tracePt t="8241" x="255588" y="3189288"/>
          <p14:tracePt t="8243" x="255588" y="3197225"/>
          <p14:tracePt t="8243" x="255588" y="3205163"/>
          <p14:tracePt t="8244" x="255588" y="3213100"/>
          <p14:tracePt t="8245" x="255588" y="3228975"/>
          <p14:tracePt t="8246" x="255588" y="3236913"/>
          <p14:tracePt t="8247" x="255588" y="3252788"/>
          <p14:tracePt t="8248" x="255588" y="3262313"/>
          <p14:tracePt t="8251" x="255588" y="3286125"/>
          <p14:tracePt t="8251" x="255588" y="3294063"/>
          <p14:tracePt t="8252" x="255588" y="3309938"/>
          <p14:tracePt t="8253" x="255588" y="3317875"/>
          <p14:tracePt t="8254" x="255588" y="3333750"/>
          <p14:tracePt t="8255" x="255588" y="3341688"/>
          <p14:tracePt t="8256" x="255588" y="3349625"/>
          <p14:tracePt t="8257" x="255588" y="3365500"/>
          <p14:tracePt t="8258" x="255588" y="3381375"/>
          <p14:tracePt t="8259" x="255588" y="3389313"/>
          <p14:tracePt t="8260" x="255588" y="3397250"/>
          <p14:tracePt t="8261" x="255588" y="3421063"/>
          <p14:tracePt t="8262" x="255588" y="3429000"/>
          <p14:tracePt t="8263" x="255588" y="3436938"/>
          <p14:tracePt t="8264" x="255588" y="3444875"/>
          <p14:tracePt t="8267" x="263525" y="3484563"/>
          <p14:tracePt t="8268" x="263525" y="3500438"/>
          <p14:tracePt t="8269" x="263525" y="3508375"/>
          <p14:tracePt t="8270" x="271463" y="3516313"/>
          <p14:tracePt t="8271" x="271463" y="3532188"/>
          <p14:tracePt t="8272" x="271463" y="3540125"/>
          <p14:tracePt t="8273" x="271463" y="3556000"/>
          <p14:tracePt t="8274" x="271463" y="3563938"/>
          <p14:tracePt t="8275" x="271463" y="3571875"/>
          <p14:tracePt t="8276" x="279400" y="3587750"/>
          <p14:tracePt t="8277" x="279400" y="3595688"/>
          <p14:tracePt t="8278" x="279400" y="3613150"/>
          <p14:tracePt t="8279" x="287338" y="3621088"/>
          <p14:tracePt t="8280" x="287338" y="3636963"/>
          <p14:tracePt t="8281" x="287338" y="3644900"/>
          <p14:tracePt t="8284" x="295275" y="3668713"/>
          <p14:tracePt t="8284" x="295275" y="3676650"/>
          <p14:tracePt t="8285" x="295275" y="3684588"/>
          <p14:tracePt t="8286" x="295275" y="3700463"/>
          <p14:tracePt t="8287" x="303213" y="3708400"/>
          <p14:tracePt t="8288" x="303213" y="3716338"/>
          <p14:tracePt t="8289" x="303213" y="3724275"/>
          <p14:tracePt t="8290" x="303213" y="3732213"/>
          <p14:tracePt t="8291" x="311150" y="3740150"/>
          <p14:tracePt t="8292" x="311150" y="3748088"/>
          <p14:tracePt t="8293" x="311150" y="3763963"/>
          <p14:tracePt t="8294" x="319088" y="3771900"/>
          <p14:tracePt t="8295" x="319088" y="3779838"/>
          <p14:tracePt t="8296" x="319088" y="3787775"/>
          <p14:tracePt t="8297" x="319088" y="3795713"/>
          <p14:tracePt t="8298" x="319088" y="3803650"/>
          <p14:tracePt t="8301" x="327025" y="3819525"/>
          <p14:tracePt t="8301" x="327025" y="3827463"/>
          <p14:tracePt t="8302" x="327025" y="3835400"/>
          <p14:tracePt t="8303" x="327025" y="3843338"/>
          <p14:tracePt t="8304" x="334963" y="3851275"/>
          <p14:tracePt t="8305" x="334963" y="3859213"/>
          <p14:tracePt t="8306" x="334963" y="3867150"/>
          <p14:tracePt t="8308" x="334963" y="3875088"/>
          <p14:tracePt t="8309" x="342900" y="3883025"/>
          <p14:tracePt t="8310" x="342900" y="3890963"/>
          <p14:tracePt t="8311" x="342900" y="3898900"/>
          <p14:tracePt t="8312" x="342900" y="3906838"/>
          <p14:tracePt t="8314" x="342900" y="3914775"/>
          <p14:tracePt t="8317" x="350838" y="3930650"/>
          <p14:tracePt t="8319" x="350838" y="3938588"/>
          <p14:tracePt t="8320" x="350838" y="3948113"/>
          <p14:tracePt t="8321" x="350838" y="3956050"/>
          <p14:tracePt t="8323" x="350838" y="3963988"/>
          <p14:tracePt t="8324" x="358775" y="3971925"/>
          <p14:tracePt t="8326" x="358775" y="3979863"/>
          <p14:tracePt t="8327" x="358775" y="3987800"/>
          <p14:tracePt t="8329" x="358775" y="3995738"/>
          <p14:tracePt t="8330" x="358775" y="4003675"/>
          <p14:tracePt t="8334" x="358775" y="4011613"/>
          <p14:tracePt t="8334" x="358775" y="4019550"/>
          <p14:tracePt t="8336" x="358775" y="4027488"/>
          <p14:tracePt t="8337" x="358775" y="4035425"/>
          <p14:tracePt t="8339" x="366713" y="4043363"/>
          <p14:tracePt t="8341" x="366713" y="4051300"/>
          <p14:tracePt t="8343" x="366713" y="4059238"/>
          <p14:tracePt t="8344" x="366713" y="4067175"/>
          <p14:tracePt t="8346" x="366713" y="4075113"/>
          <p14:tracePt t="8348" x="366713" y="4083050"/>
          <p14:tracePt t="8351" x="366713" y="4090988"/>
          <p14:tracePt t="8351" x="366713" y="4098925"/>
          <p14:tracePt t="8352" x="366713" y="4106863"/>
          <p14:tracePt t="8354" x="366713" y="4114800"/>
          <p14:tracePt t="8355" x="366713" y="4122738"/>
          <p14:tracePt t="8357" x="366713" y="4130675"/>
          <p14:tracePt t="8360" x="366713" y="4138613"/>
          <p14:tracePt t="8360" x="366713" y="4146550"/>
          <p14:tracePt t="8361" x="366713" y="4154488"/>
          <p14:tracePt t="8363" x="366713" y="4162425"/>
          <p14:tracePt t="8367" x="366713" y="4178300"/>
          <p14:tracePt t="8368" x="374650" y="4186238"/>
          <p14:tracePt t="8371" x="374650" y="4194175"/>
          <p14:tracePt t="8371" x="374650" y="4202113"/>
          <p14:tracePt t="8374" x="374650" y="4210050"/>
          <p14:tracePt t="8374" x="374650" y="4217988"/>
          <p14:tracePt t="8375" x="374650" y="4225925"/>
          <p14:tracePt t="8377" x="374650" y="4233863"/>
          <p14:tracePt t="8379" x="374650" y="4241800"/>
          <p14:tracePt t="8380" x="374650" y="4249738"/>
          <p14:tracePt t="8384" x="374650" y="4265613"/>
          <p14:tracePt t="8385" x="374650" y="4273550"/>
          <p14:tracePt t="8386" x="374650" y="4281488"/>
          <p14:tracePt t="8388" x="374650" y="4291013"/>
          <p14:tracePt t="8391" x="374650" y="4298950"/>
          <p14:tracePt t="8392" x="374650" y="4306888"/>
          <p14:tracePt t="8395" x="374650" y="4314825"/>
          <p14:tracePt t="8396" x="374650" y="4322763"/>
          <p14:tracePt t="8399" x="374650" y="4330700"/>
          <p14:tracePt t="8401" x="374650" y="4338638"/>
          <p14:tracePt t="8403" x="374650" y="4346575"/>
          <p14:tracePt t="8405" x="374650" y="4354513"/>
          <p14:tracePt t="8407" x="374650" y="4362450"/>
          <p14:tracePt t="8409" x="374650" y="4370388"/>
          <p14:tracePt t="8410" x="366713" y="4370388"/>
          <p14:tracePt t="8412" x="366713" y="4378325"/>
          <p14:tracePt t="8414" x="366713" y="4386263"/>
          <p14:tracePt t="8417" x="366713" y="4394200"/>
          <p14:tracePt t="8419" x="366713" y="4402138"/>
          <p14:tracePt t="8421" x="366713" y="4410075"/>
          <p14:tracePt t="8423" x="366713" y="4418013"/>
          <p14:tracePt t="8426" x="366713" y="4425950"/>
          <p14:tracePt t="8427" x="366713" y="4433888"/>
          <p14:tracePt t="8430" x="358775" y="4441825"/>
          <p14:tracePt t="8434" x="358775" y="4449763"/>
          <p14:tracePt t="8435" x="358775" y="4457700"/>
          <p14:tracePt t="8437" x="358775" y="4465638"/>
          <p14:tracePt t="8438" x="358775" y="4473575"/>
          <p14:tracePt t="8440" x="358775" y="4481513"/>
          <p14:tracePt t="8442" x="358775" y="4489450"/>
          <p14:tracePt t="8445" x="358775" y="4497388"/>
          <p14:tracePt t="8447" x="358775" y="4505325"/>
          <p14:tracePt t="8448" x="358775" y="4513263"/>
          <p14:tracePt t="8451" x="358775" y="4521200"/>
          <p14:tracePt t="8454" x="350838" y="4529138"/>
          <p14:tracePt t="8454" x="350838" y="4537075"/>
          <p14:tracePt t="8456" x="350838" y="4545013"/>
          <p14:tracePt t="8458" x="350838" y="4552950"/>
          <p14:tracePt t="8460" x="350838" y="4560888"/>
          <p14:tracePt t="8462" x="350838" y="4568825"/>
          <p14:tracePt t="8464" x="350838" y="4576763"/>
          <p14:tracePt t="8467" x="350838" y="4592638"/>
          <p14:tracePt t="8469" x="350838" y="4600575"/>
          <p14:tracePt t="8472" x="350838" y="4608513"/>
          <p14:tracePt t="8474" x="350838" y="4616450"/>
          <p14:tracePt t="8475" x="350838" y="4624388"/>
          <p14:tracePt t="8478" x="350838" y="4633913"/>
          <p14:tracePt t="8479" x="350838" y="4641850"/>
          <p14:tracePt t="8485" x="350838" y="4657725"/>
          <p14:tracePt t="8487" x="350838" y="4665663"/>
          <p14:tracePt t="8490" x="350838" y="4673600"/>
          <p14:tracePt t="8491" x="350838" y="4681538"/>
          <p14:tracePt t="8494" x="350838" y="4689475"/>
          <p14:tracePt t="8497" x="350838" y="4697413"/>
          <p14:tracePt t="8501" x="350838" y="4705350"/>
          <p14:tracePt t="8502" x="342900" y="4705350"/>
          <p14:tracePt t="8505" x="342900" y="4713288"/>
          <p14:tracePt t="8510" x="342900" y="4721225"/>
          <p14:tracePt t="8518" x="342900" y="4729163"/>
          <p14:tracePt t="8527" x="342900" y="4737100"/>
          <p14:tracePt t="8544" x="342900" y="4745038"/>
          <p14:tracePt t="9587" x="350838" y="4745038"/>
          <p14:tracePt t="9591" x="358775" y="4745038"/>
          <p14:tracePt t="9593" x="366713" y="4745038"/>
          <p14:tracePt t="9594" x="374650" y="4745038"/>
          <p14:tracePt t="9597" x="382588" y="4745038"/>
          <p14:tracePt t="9600" x="390525" y="4745038"/>
          <p14:tracePt t="9603" x="398463" y="4745038"/>
          <p14:tracePt t="9605" x="406400" y="4745038"/>
          <p14:tracePt t="9605" x="414338" y="4745038"/>
          <p14:tracePt t="9607" x="422275" y="4745038"/>
          <p14:tracePt t="9609" x="430213" y="4745038"/>
          <p14:tracePt t="9611" x="438150" y="4745038"/>
          <p14:tracePt t="9612" x="446088" y="4745038"/>
          <p14:tracePt t="9613" x="454025" y="4745038"/>
          <p14:tracePt t="9617" x="469900" y="4745038"/>
          <p14:tracePt t="9618" x="477838" y="4745038"/>
          <p14:tracePt t="9619" x="485775" y="4745038"/>
          <p14:tracePt t="9620" x="493713" y="4745038"/>
          <p14:tracePt t="9622" x="501650" y="4745038"/>
          <p14:tracePt t="9623" x="509588" y="4745038"/>
          <p14:tracePt t="9625" x="517525" y="4745038"/>
          <p14:tracePt t="9626" x="527050" y="4745038"/>
          <p14:tracePt t="9627" x="534988" y="4745038"/>
          <p14:tracePt t="9629" x="542925" y="4745038"/>
          <p14:tracePt t="9630" x="550863" y="4745038"/>
          <p14:tracePt t="9631" x="558800" y="4745038"/>
          <p14:tracePt t="9634" x="566738" y="4745038"/>
          <p14:tracePt t="9634" x="574675" y="4745038"/>
          <p14:tracePt t="9635" x="582613" y="4745038"/>
          <p14:tracePt t="9637" x="590550" y="4745038"/>
          <p14:tracePt t="9637" x="598488" y="4745038"/>
          <p14:tracePt t="9638" x="606425" y="4745038"/>
          <p14:tracePt t="9639" x="614363" y="4745038"/>
          <p14:tracePt t="9640" x="622300" y="4745038"/>
          <p14:tracePt t="9641" x="630238" y="4745038"/>
          <p14:tracePt t="9642" x="638175" y="4745038"/>
          <p14:tracePt t="9643" x="646113" y="4745038"/>
          <p14:tracePt t="9644" x="661988" y="4745038"/>
          <p14:tracePt t="9645" x="669925" y="4745038"/>
          <p14:tracePt t="9646" x="677863" y="4745038"/>
          <p14:tracePt t="9647" x="693738" y="4745038"/>
          <p14:tracePt t="9648" x="701675" y="4745038"/>
          <p14:tracePt t="9651" x="725488" y="4752975"/>
          <p14:tracePt t="9651" x="733425" y="4752975"/>
          <p14:tracePt t="9652" x="749300" y="4752975"/>
          <p14:tracePt t="9653" x="757238" y="4752975"/>
          <p14:tracePt t="9654" x="773113" y="4752975"/>
          <p14:tracePt t="9655" x="781050" y="4752975"/>
          <p14:tracePt t="9656" x="796925" y="4752975"/>
          <p14:tracePt t="9657" x="812800" y="4760913"/>
          <p14:tracePt t="9658" x="820738" y="4760913"/>
          <p14:tracePt t="9659" x="836613" y="4760913"/>
          <p14:tracePt t="9660" x="844550" y="4760913"/>
          <p14:tracePt t="9661" x="860425" y="4760913"/>
          <p14:tracePt t="9662" x="877888" y="4760913"/>
          <p14:tracePt t="9663" x="893763" y="4760913"/>
          <p14:tracePt t="9664" x="901700" y="4760913"/>
          <p14:tracePt t="9667" x="941388" y="4760913"/>
          <p14:tracePt t="9668" x="957263" y="4760913"/>
          <p14:tracePt t="9669" x="973138" y="4768850"/>
          <p14:tracePt t="9670" x="989013" y="4768850"/>
          <p14:tracePt t="9671" x="996950" y="4768850"/>
          <p14:tracePt t="9672" x="1012825" y="4768850"/>
          <p14:tracePt t="9673" x="1020763" y="4768850"/>
          <p14:tracePt t="9674" x="1036638" y="4768850"/>
          <p14:tracePt t="9675" x="1052513" y="4768850"/>
          <p14:tracePt t="9676" x="1060450" y="4768850"/>
          <p14:tracePt t="9677" x="1076325" y="4768850"/>
          <p14:tracePt t="9678" x="1092200" y="4768850"/>
          <p14:tracePt t="9679" x="1100138" y="4768850"/>
          <p14:tracePt t="9680" x="1116013" y="4768850"/>
          <p14:tracePt t="9681" x="1123950" y="4768850"/>
          <p14:tracePt t="9684" x="1147763" y="4768850"/>
          <p14:tracePt t="9685" x="1155700" y="4768850"/>
          <p14:tracePt t="9685" x="1171575" y="4768850"/>
          <p14:tracePt t="9686" x="1179513" y="4768850"/>
          <p14:tracePt t="9687" x="1187450" y="4768850"/>
          <p14:tracePt t="9688" x="1195388" y="4768850"/>
          <p14:tracePt t="9689" x="1211263" y="4768850"/>
          <p14:tracePt t="9690" x="1220788" y="4768850"/>
          <p14:tracePt t="9691" x="1228725" y="4768850"/>
          <p14:tracePt t="9692" x="1236663" y="4768850"/>
          <p14:tracePt t="9693" x="1244600" y="4768850"/>
          <p14:tracePt t="9694" x="1252538" y="4768850"/>
          <p14:tracePt t="9695" x="1260475" y="4768850"/>
          <p14:tracePt t="9696" x="1268413" y="4768850"/>
          <p14:tracePt t="9697" x="1276350" y="4768850"/>
          <p14:tracePt t="9698" x="1284288" y="4768850"/>
          <p14:tracePt t="9701" x="1292225" y="4768850"/>
          <p14:tracePt t="9701" x="1300163" y="4768850"/>
          <p14:tracePt t="9702" x="1308100" y="4768850"/>
          <p14:tracePt t="9704" x="1316038" y="4768850"/>
          <p14:tracePt t="9705" x="1323975" y="4768850"/>
          <p14:tracePt t="9707" x="1331913" y="4768850"/>
          <p14:tracePt t="9710" x="1339850" y="4768850"/>
          <p14:tracePt t="9712" x="1347788" y="4768850"/>
          <p14:tracePt t="9717" x="1355725" y="4768850"/>
          <p14:tracePt t="9913" x="1347788" y="4768850"/>
          <p14:tracePt t="9917" x="1339850" y="4768850"/>
          <p14:tracePt t="9920" x="1331913" y="4768850"/>
          <p14:tracePt t="9923" x="1323975" y="4768850"/>
          <p14:tracePt t="9924" x="1316038" y="4768850"/>
          <p14:tracePt t="9926" x="1308100" y="4768850"/>
          <p14:tracePt t="9927" x="1300163" y="4768850"/>
          <p14:tracePt t="9929" x="1292225" y="4768850"/>
          <p14:tracePt t="9931" x="1284288" y="4768850"/>
          <p14:tracePt t="9931" x="1276350" y="4768850"/>
          <p14:tracePt t="9934" x="1268413" y="4768850"/>
          <p14:tracePt t="9935" x="1260475" y="4768850"/>
          <p14:tracePt t="9935" x="1252538" y="4768850"/>
          <p14:tracePt t="9936" x="1244600" y="4768850"/>
          <p14:tracePt t="9937" x="1236663" y="4768850"/>
          <p14:tracePt t="9939" x="1228725" y="4768850"/>
          <p14:tracePt t="9940" x="1211263" y="4760913"/>
          <p14:tracePt t="9941" x="1203325" y="4760913"/>
          <p14:tracePt t="9942" x="1195388" y="4760913"/>
          <p14:tracePt t="9944" x="1187450" y="4760913"/>
          <p14:tracePt t="9945" x="1179513" y="4760913"/>
          <p14:tracePt t="9946" x="1171575" y="4760913"/>
          <p14:tracePt t="9947" x="1163638" y="4760913"/>
          <p14:tracePt t="9948" x="1155700" y="4760913"/>
          <p14:tracePt t="9951" x="1139825" y="4752975"/>
          <p14:tracePt t="9952" x="1131888" y="4752975"/>
          <p14:tracePt t="9952" x="1123950" y="4752975"/>
          <p14:tracePt t="9953" x="1116013" y="4752975"/>
          <p14:tracePt t="9954" x="1108075" y="4752975"/>
          <p14:tracePt t="9955" x="1092200" y="4752975"/>
          <p14:tracePt t="9956" x="1084263" y="4752975"/>
          <p14:tracePt t="9957" x="1076325" y="4752975"/>
          <p14:tracePt t="9958" x="1068388" y="4752975"/>
          <p14:tracePt t="9959" x="1060450" y="4752975"/>
          <p14:tracePt t="9960" x="1044575" y="4745038"/>
          <p14:tracePt t="9961" x="1036638" y="4745038"/>
          <p14:tracePt t="9963" x="1020763" y="4745038"/>
          <p14:tracePt t="9964" x="1012825" y="4745038"/>
          <p14:tracePt t="9967" x="989013" y="4745038"/>
          <p14:tracePt t="9968" x="981075" y="4745038"/>
          <p14:tracePt t="9969" x="973138" y="4745038"/>
          <p14:tracePt t="9970" x="957263" y="4745038"/>
          <p14:tracePt t="9971" x="949325" y="4745038"/>
          <p14:tracePt t="9973" x="941388" y="4745038"/>
          <p14:tracePt t="9973" x="933450" y="4745038"/>
          <p14:tracePt t="9975" x="925513" y="4745038"/>
          <p14:tracePt t="9975" x="917575" y="4745038"/>
          <p14:tracePt t="9976" x="909638" y="4745038"/>
          <p14:tracePt t="9977" x="901700" y="4745038"/>
          <p14:tracePt t="9978" x="893763" y="4745038"/>
          <p14:tracePt t="9979" x="877888" y="4745038"/>
          <p14:tracePt t="9980" x="868363" y="4745038"/>
          <p14:tracePt t="9981" x="860425" y="4745038"/>
          <p14:tracePt t="9984" x="844550" y="4737100"/>
          <p14:tracePt t="9985" x="836613" y="4737100"/>
          <p14:tracePt t="9985" x="828675" y="4737100"/>
          <p14:tracePt t="9986" x="820738" y="4737100"/>
          <p14:tracePt t="9987" x="812800" y="4737100"/>
          <p14:tracePt t="10002" x="717550" y="4737100"/>
          <p14:tracePt t="10003" x="701675" y="4737100"/>
          <p14:tracePt t="10005" x="693738" y="4737100"/>
          <p14:tracePt t="10008" x="685800" y="4737100"/>
          <p14:tracePt t="10008" x="677863" y="4737100"/>
          <p14:tracePt t="10010" x="669925" y="4737100"/>
          <p14:tracePt t="10012" x="661988" y="4737100"/>
          <p14:tracePt t="10013" x="654050" y="4737100"/>
          <p14:tracePt t="10018" x="638175" y="4737100"/>
          <p14:tracePt t="10020" x="630238" y="4737100"/>
          <p14:tracePt t="10022" x="622300" y="4737100"/>
          <p14:tracePt t="10025" x="614363" y="4737100"/>
          <p14:tracePt t="10028" x="606425" y="4737100"/>
          <p14:tracePt t="10032" x="598488" y="4737100"/>
          <p14:tracePt t="10036" x="590550" y="4737100"/>
          <p14:tracePt t="10038" x="582613" y="4737100"/>
          <p14:tracePt t="10047" x="574675" y="4737100"/>
          <p14:tracePt t="10144" x="582613" y="4737100"/>
          <p14:tracePt t="10149" x="590550" y="4737100"/>
          <p14:tracePt t="10152" x="598488" y="4737100"/>
          <p14:tracePt t="10156" x="606425" y="4737100"/>
          <p14:tracePt t="10159" x="614363" y="4737100"/>
          <p14:tracePt t="10163" x="622300" y="4737100"/>
          <p14:tracePt t="10164" x="630238" y="4737100"/>
          <p14:tracePt t="10167" x="638175" y="4729163"/>
          <p14:tracePt t="10168" x="646113" y="4729163"/>
          <p14:tracePt t="10171" x="654050" y="4729163"/>
          <p14:tracePt t="10173" x="661988" y="4729163"/>
          <p14:tracePt t="10174" x="669925" y="4729163"/>
          <p14:tracePt t="10176" x="677863" y="4729163"/>
          <p14:tracePt t="10177" x="685800" y="4729163"/>
          <p14:tracePt t="10180" x="693738" y="4729163"/>
          <p14:tracePt t="10180" x="701675" y="4729163"/>
          <p14:tracePt t="10184" x="717550" y="4729163"/>
          <p14:tracePt t="10185" x="725488" y="4729163"/>
          <p14:tracePt t="10186" x="733425" y="4729163"/>
          <p14:tracePt t="10188" x="741363" y="4729163"/>
          <p14:tracePt t="10189" x="749300" y="4729163"/>
          <p14:tracePt t="10191" x="757238" y="4729163"/>
          <p14:tracePt t="10192" x="765175" y="4729163"/>
          <p14:tracePt t="10193" x="773113" y="4729163"/>
          <p14:tracePt t="10194" x="781050" y="4729163"/>
          <p14:tracePt t="10196" x="788988" y="4729163"/>
          <p14:tracePt t="10197" x="796925" y="4729163"/>
          <p14:tracePt t="10200" x="812800" y="4729163"/>
          <p14:tracePt t="10202" x="828675" y="4729163"/>
          <p14:tracePt t="10204" x="836613" y="4729163"/>
          <p14:tracePt t="10205" x="844550" y="4729163"/>
          <p14:tracePt t="10207" x="852488" y="4729163"/>
          <p14:tracePt t="10208" x="860425" y="4729163"/>
          <p14:tracePt t="10209" x="868363" y="4721225"/>
          <p14:tracePt t="10210" x="877888" y="4721225"/>
          <p14:tracePt t="10211" x="885825" y="4721225"/>
          <p14:tracePt t="10213" x="893763" y="4721225"/>
          <p14:tracePt t="10214" x="901700" y="4721225"/>
          <p14:tracePt t="10217" x="917575" y="4721225"/>
          <p14:tracePt t="10218" x="925513" y="4721225"/>
          <p14:tracePt t="10219" x="933450" y="4721225"/>
          <p14:tracePt t="10220" x="941388" y="4721225"/>
          <p14:tracePt t="10222" x="949325" y="4721225"/>
          <p14:tracePt t="10223" x="957263" y="4721225"/>
          <p14:tracePt t="10224" x="965200" y="4721225"/>
          <p14:tracePt t="10226" x="973138" y="4721225"/>
          <p14:tracePt t="10227" x="981075" y="4721225"/>
          <p14:tracePt t="10228" x="989013" y="4721225"/>
          <p14:tracePt t="10230" x="996950" y="4721225"/>
          <p14:tracePt t="10231" x="1004888" y="4721225"/>
          <p14:tracePt t="10234" x="1020763" y="4721225"/>
          <p14:tracePt t="10235" x="1028700" y="4721225"/>
          <p14:tracePt t="10237" x="1036638" y="4721225"/>
          <p14:tracePt t="10238" x="1036638" y="4713288"/>
          <p14:tracePt t="10240" x="1044575" y="4713288"/>
          <p14:tracePt t="10240" x="1052513" y="4713288"/>
          <p14:tracePt t="10241" x="1060450" y="4713288"/>
          <p14:tracePt t="10243" x="1068388" y="4713288"/>
          <p14:tracePt t="10245" x="1076325" y="4713288"/>
          <p14:tracePt t="10246" x="1084263" y="4713288"/>
          <p14:tracePt t="10251" x="1100138" y="4713288"/>
          <p14:tracePt t="10253" x="1108075" y="4713288"/>
          <p14:tracePt t="10254" x="1116013" y="4713288"/>
          <p14:tracePt t="10256" x="1123950" y="4713288"/>
          <p14:tracePt t="10258" x="1131888" y="4713288"/>
          <p14:tracePt t="10261" x="1139825" y="4713288"/>
          <p14:tracePt t="10264" x="1147763" y="4713288"/>
          <p14:tracePt t="10267" x="1155700" y="4713288"/>
          <p14:tracePt t="10268" x="1163638" y="4713288"/>
          <p14:tracePt t="10271" x="1171575" y="4713288"/>
          <p14:tracePt t="10275" x="1179513" y="4713288"/>
          <p14:tracePt t="10280" x="1187450" y="4713288"/>
          <p14:tracePt t="10286" x="1195388" y="4713288"/>
          <p14:tracePt t="10295" x="1203325" y="4713288"/>
          <p14:tracePt t="10305" x="1211263" y="4713288"/>
          <p14:tracePt t="10444" x="1203325" y="4713288"/>
          <p14:tracePt t="10447" x="1195388" y="4705350"/>
          <p14:tracePt t="10450" x="1187450" y="4705350"/>
          <p14:tracePt t="10452" x="1179513" y="4705350"/>
          <p14:tracePt t="10455" x="1171575" y="4705350"/>
          <p14:tracePt t="10456" x="1163638" y="4705350"/>
          <p14:tracePt t="10458" x="1155700" y="4705350"/>
          <p14:tracePt t="10459" x="1147763" y="4705350"/>
          <p14:tracePt t="10461" x="1147763" y="4697413"/>
          <p14:tracePt t="10461" x="1139825" y="4697413"/>
          <p14:tracePt t="10462" x="1131888" y="4697413"/>
          <p14:tracePt t="10464" x="1123950" y="4697413"/>
          <p14:tracePt t="10467" x="1108075" y="4697413"/>
          <p14:tracePt t="10468" x="1100138" y="4697413"/>
          <p14:tracePt t="10469" x="1092200" y="4697413"/>
          <p14:tracePt t="10471" x="1084263" y="4697413"/>
          <p14:tracePt t="10472" x="1076325" y="4697413"/>
          <p14:tracePt t="10473" x="1068388" y="4697413"/>
          <p14:tracePt t="10475" x="1060450" y="4697413"/>
          <p14:tracePt t="10476" x="1052513" y="4697413"/>
          <p14:tracePt t="10477" x="1044575" y="4697413"/>
          <p14:tracePt t="10479" x="1036638" y="4697413"/>
          <p14:tracePt t="10480" x="1028700" y="4697413"/>
          <p14:tracePt t="10484" x="1012825" y="4689475"/>
          <p14:tracePt t="10485" x="1004888" y="4689475"/>
          <p14:tracePt t="10486" x="996950" y="4689475"/>
          <p14:tracePt t="10487" x="989013" y="4689475"/>
          <p14:tracePt t="10489" x="981075" y="4689475"/>
          <p14:tracePt t="10491" x="973138" y="4689475"/>
          <p14:tracePt t="10492" x="965200" y="4689475"/>
          <p14:tracePt t="10494" x="957263" y="4689475"/>
          <p14:tracePt t="10495" x="949325" y="4689475"/>
          <p14:tracePt t="10497" x="941388" y="4689475"/>
          <p14:tracePt t="10500" x="933450" y="4689475"/>
          <p14:tracePt t="10501" x="925513" y="4689475"/>
          <p14:tracePt t="10503" x="917575" y="4689475"/>
          <p14:tracePt t="10505" x="909638" y="4689475"/>
          <p14:tracePt t="10508" x="901700" y="4689475"/>
          <p14:tracePt t="10510" x="893763" y="4689475"/>
          <p14:tracePt t="10513" x="885825" y="4689475"/>
          <p14:tracePt t="10517" x="877888" y="4689475"/>
          <p14:tracePt t="10523" x="868363" y="4689475"/>
          <p14:tracePt t="10535" x="860425" y="4689475"/>
          <p14:tracePt t="10648" x="868363" y="4689475"/>
          <p14:tracePt t="10652" x="877888" y="4689475"/>
          <p14:tracePt t="10655" x="885825" y="4689475"/>
          <p14:tracePt t="10660" x="893763" y="4689475"/>
          <p14:tracePt t="10662" x="901700" y="4689475"/>
          <p14:tracePt t="10665" x="909638" y="4689475"/>
          <p14:tracePt t="10667" x="917575" y="4689475"/>
          <p14:tracePt t="10669" x="925513" y="4689475"/>
          <p14:tracePt t="10670" x="925513" y="4681538"/>
          <p14:tracePt t="10671" x="933450" y="4681538"/>
          <p14:tracePt t="10674" x="941388" y="4681538"/>
          <p14:tracePt t="10676" x="949325" y="4681538"/>
          <p14:tracePt t="10678" x="957263" y="4681538"/>
          <p14:tracePt t="10680" x="965200" y="4681538"/>
          <p14:tracePt t="10684" x="973138" y="4681538"/>
          <p14:tracePt t="10686" x="981075" y="4681538"/>
          <p14:tracePt t="10689" x="989013" y="4681538"/>
          <p14:tracePt t="10691" x="996950" y="4681538"/>
          <p14:tracePt t="10694" x="1004888" y="4681538"/>
          <p14:tracePt t="10695" x="1004888" y="4673600"/>
          <p14:tracePt t="10698" x="1012825" y="4673600"/>
          <p14:tracePt t="10705" x="1020763" y="4673600"/>
          <p14:tracePt t="10969" x="1028700" y="4673600"/>
          <p14:tracePt t="10984" x="1036638" y="4673600"/>
          <p14:tracePt t="10990" x="1044575" y="4673600"/>
          <p14:tracePt t="10999" x="1052513" y="4673600"/>
          <p14:tracePt t="11008" x="1060450" y="4673600"/>
          <p14:tracePt t="11019" x="1068388" y="4673600"/>
          <p14:tracePt t="11028" x="1076325" y="4673600"/>
          <p14:tracePt t="11035" x="1084263" y="4673600"/>
          <p14:tracePt t="11042" x="1092200" y="4673600"/>
          <p14:tracePt t="11048" x="1100138" y="4673600"/>
          <p14:tracePt t="11054" x="1108075" y="4673600"/>
          <p14:tracePt t="11060" x="1116013" y="4673600"/>
          <p14:tracePt t="11068" x="1123950" y="4673600"/>
          <p14:tracePt t="11105" x="1131888" y="4673600"/>
          <p14:tracePt t="12857" x="1139825" y="4673600"/>
          <p14:tracePt t="12889" x="1147763" y="4673600"/>
          <p14:tracePt t="12899" x="1155700" y="4673600"/>
          <p14:tracePt t="12909" x="1163638" y="4673600"/>
          <p14:tracePt t="12915" x="1171575" y="4673600"/>
          <p14:tracePt t="12923" x="1179513" y="4673600"/>
          <p14:tracePt t="12930" x="1187450" y="4673600"/>
          <p14:tracePt t="12936" x="1195388" y="4673600"/>
          <p14:tracePt t="12943" x="1203325" y="4673600"/>
          <p14:tracePt t="12947" x="1211263" y="4673600"/>
          <p14:tracePt t="12952" x="1220788" y="4673600"/>
          <p14:tracePt t="12958" x="1228725" y="4673600"/>
          <p14:tracePt t="12964" x="1236663" y="4673600"/>
          <p14:tracePt t="12967" x="1244600" y="4673600"/>
          <p14:tracePt t="12972" x="1252538" y="4673600"/>
          <p14:tracePt t="12976" x="1260475" y="4673600"/>
          <p14:tracePt t="12978" x="1268413" y="4673600"/>
          <p14:tracePt t="12985" x="1276350" y="4673600"/>
          <p14:tracePt t="12986" x="1284288" y="4673600"/>
          <p14:tracePt t="13003" x="1308100" y="4673600"/>
          <p14:tracePt t="13004" x="1316038" y="4673600"/>
          <p14:tracePt t="13010" x="1323975" y="4673600"/>
          <p14:tracePt t="13018" x="1331913" y="4673600"/>
          <p14:tracePt t="13023" x="1339850" y="4673600"/>
          <p14:tracePt t="13030" x="1347788" y="4673600"/>
          <p14:tracePt t="13036" x="1355725" y="4673600"/>
          <p14:tracePt t="13039" x="1363663" y="4673600"/>
          <p14:tracePt t="13045" x="1371600" y="4673600"/>
          <p14:tracePt t="13051" x="1387475" y="4673600"/>
          <p14:tracePt t="13055" x="1395413" y="4673600"/>
          <p14:tracePt t="13057" x="1403350" y="4673600"/>
          <p14:tracePt t="13062" x="1411288" y="4673600"/>
          <p14:tracePt t="13064" x="1411288" y="4681538"/>
          <p14:tracePt t="13067" x="1419225" y="4681538"/>
          <p14:tracePt t="13068" x="1427163" y="4681538"/>
          <p14:tracePt t="13071" x="1435100" y="4681538"/>
          <p14:tracePt t="13075" x="1443038" y="4681538"/>
          <p14:tracePt t="13077" x="1450975" y="4681538"/>
          <p14:tracePt t="13080" x="1458913" y="4681538"/>
          <p14:tracePt t="13084" x="1466850" y="4681538"/>
          <p14:tracePt t="13086" x="1474788" y="4681538"/>
          <p14:tracePt t="13090" x="1482725" y="4681538"/>
          <p14:tracePt t="13093" x="1490663" y="4681538"/>
          <p14:tracePt t="13096" x="1498600" y="4681538"/>
          <p14:tracePt t="13101" x="1506538" y="4681538"/>
          <p14:tracePt t="13102" x="1514475" y="4681538"/>
          <p14:tracePt t="13105" x="1522413" y="4681538"/>
          <p14:tracePt t="13111" x="1530350" y="4681538"/>
          <p14:tracePt t="13112" x="1538288" y="4681538"/>
          <p14:tracePt t="13118" x="1546225" y="4681538"/>
          <p14:tracePt t="13119" x="1554163" y="4681538"/>
          <p14:tracePt t="13121" x="1562100" y="4681538"/>
          <p14:tracePt t="13125" x="1571625" y="4681538"/>
          <p14:tracePt t="13128" x="1579563" y="4681538"/>
          <p14:tracePt t="13131" x="1587500" y="4681538"/>
          <p14:tracePt t="13135" x="1595438" y="4681538"/>
          <p14:tracePt t="13137" x="1603375" y="4689475"/>
          <p14:tracePt t="13138" x="1611313" y="4689475"/>
          <p14:tracePt t="13141" x="1619250" y="4689475"/>
          <p14:tracePt t="13143" x="1627188" y="4689475"/>
          <p14:tracePt t="13145" x="1635125" y="4689475"/>
          <p14:tracePt t="13148" x="1643063" y="4689475"/>
          <p14:tracePt t="13151" x="1658938" y="4689475"/>
          <p14:tracePt t="13153" x="1666875" y="4689475"/>
          <p14:tracePt t="13155" x="1674813" y="4689475"/>
          <p14:tracePt t="13156" x="1682750" y="4689475"/>
          <p14:tracePt t="13157" x="1690688" y="4689475"/>
          <p14:tracePt t="13159" x="1698625" y="4689475"/>
          <p14:tracePt t="13161" x="1706563" y="4689475"/>
          <p14:tracePt t="13162" x="1714500" y="4689475"/>
          <p14:tracePt t="13163" x="1722438" y="4689475"/>
          <p14:tracePt t="13167" x="1738313" y="4689475"/>
          <p14:tracePt t="13169" x="1746250" y="4689475"/>
          <p14:tracePt t="13170" x="1754188" y="4689475"/>
          <p14:tracePt t="13171" x="1762125" y="4689475"/>
          <p14:tracePt t="13172" x="1770063" y="4689475"/>
          <p14:tracePt t="13173" x="1778000" y="4689475"/>
          <p14:tracePt t="13174" x="1785938" y="4697413"/>
          <p14:tracePt t="13175" x="1793875" y="4697413"/>
          <p14:tracePt t="13177" x="1801813" y="4697413"/>
          <p14:tracePt t="13178" x="1809750" y="4697413"/>
          <p14:tracePt t="13179" x="1817688" y="4697413"/>
          <p14:tracePt t="13181" x="1825625" y="4697413"/>
          <p14:tracePt t="13184" x="1841500" y="4697413"/>
          <p14:tracePt t="13185" x="1849438" y="4697413"/>
          <p14:tracePt t="13186" x="1857375" y="4697413"/>
          <p14:tracePt t="13187" x="1865313" y="4697413"/>
          <p14:tracePt t="13188" x="1873250" y="4697413"/>
          <p14:tracePt t="13190" x="1881188" y="4697413"/>
          <p14:tracePt t="13191" x="1889125" y="4697413"/>
          <p14:tracePt t="13192" x="1897063" y="4697413"/>
          <p14:tracePt t="13194" x="1905000" y="4697413"/>
          <p14:tracePt t="13195" x="1912938" y="4697413"/>
          <p14:tracePt t="13197" x="1922463" y="4697413"/>
          <p14:tracePt t="13201" x="1938338" y="4697413"/>
          <p14:tracePt t="13202" x="1946275" y="4697413"/>
          <p14:tracePt t="13203" x="1954213" y="4697413"/>
          <p14:tracePt t="13204" x="1962150" y="4697413"/>
          <p14:tracePt t="13206" x="1970088" y="4697413"/>
          <p14:tracePt t="13207" x="1978025" y="4697413"/>
          <p14:tracePt t="13208" x="1985963" y="4697413"/>
          <p14:tracePt t="13210" x="1993900" y="4697413"/>
          <p14:tracePt t="13212" x="2001838" y="4697413"/>
          <p14:tracePt t="13214" x="2009775" y="4697413"/>
          <p14:tracePt t="13217" x="2017713" y="4697413"/>
          <p14:tracePt t="13219" x="2025650" y="4697413"/>
          <p14:tracePt t="13220" x="2033588" y="4697413"/>
          <p14:tracePt t="13222" x="2041525" y="4697413"/>
          <p14:tracePt t="13224" x="2049463" y="4697413"/>
          <p14:tracePt t="13226" x="2057400" y="4697413"/>
          <p14:tracePt t="13227" x="2065338" y="4697413"/>
          <p14:tracePt t="13230" x="2073275" y="4697413"/>
          <p14:tracePt t="13234" x="2089150" y="4697413"/>
          <p14:tracePt t="13237" x="2097088" y="4697413"/>
          <p14:tracePt t="13239" x="2105025" y="4697413"/>
          <p14:tracePt t="13242" x="2112963" y="4697413"/>
          <p14:tracePt t="13244" x="2120900" y="4697413"/>
          <p14:tracePt t="13245" x="2128838" y="4697413"/>
          <p14:tracePt t="13251" x="2144713" y="4697413"/>
          <p14:tracePt t="13253" x="2152650" y="4697413"/>
          <p14:tracePt t="13257" x="2160588" y="4697413"/>
          <p14:tracePt t="13259" x="2168525" y="4697413"/>
          <p14:tracePt t="13262" x="2176463" y="4697413"/>
          <p14:tracePt t="13267" x="2184400" y="4697413"/>
          <p14:tracePt t="13268" x="2192338" y="4697413"/>
          <p14:tracePt t="13270" x="2200275" y="4697413"/>
          <p14:tracePt t="13273" x="2208213" y="4697413"/>
          <p14:tracePt t="13276" x="2216150" y="4697413"/>
          <p14:tracePt t="13279" x="2224088" y="4697413"/>
          <p14:tracePt t="13284" x="2232025" y="4697413"/>
          <p14:tracePt t="13288" x="2239963" y="4697413"/>
          <p14:tracePt t="13291" x="2247900" y="4697413"/>
          <p14:tracePt t="13296" x="2255838" y="4697413"/>
          <p14:tracePt t="13301" x="2265363" y="4697413"/>
          <p14:tracePt t="13304" x="2273300" y="4697413"/>
          <p14:tracePt t="13307" x="2281238" y="4697413"/>
          <p14:tracePt t="13314" x="2289175" y="4697413"/>
          <p14:tracePt t="13317" x="2297113" y="4697413"/>
          <p14:tracePt t="13322" x="2305050" y="4697413"/>
          <p14:tracePt t="13323" x="2312988" y="4697413"/>
          <p14:tracePt t="13329" x="2320925" y="4697413"/>
          <p14:tracePt t="13332" x="2328863" y="4697413"/>
          <p14:tracePt t="13335" x="2336800" y="4697413"/>
          <p14:tracePt t="13337" x="2336800" y="4689475"/>
          <p14:tracePt t="13339" x="2344738" y="4689475"/>
          <p14:tracePt t="13342" x="2352675" y="4689475"/>
          <p14:tracePt t="13345" x="2360613" y="4689475"/>
          <p14:tracePt t="13351" x="2368550" y="4689475"/>
          <p14:tracePt t="13352" x="2376488" y="4689475"/>
          <p14:tracePt t="13356" x="2384425" y="4689475"/>
          <p14:tracePt t="13359" x="2392363" y="4689475"/>
          <p14:tracePt t="13362" x="2400300" y="4689475"/>
          <p14:tracePt t="13368" x="2416175" y="4689475"/>
          <p14:tracePt t="13372" x="2424113" y="4689475"/>
          <p14:tracePt t="13374" x="2432050" y="4689475"/>
          <p14:tracePt t="13378" x="2439988" y="4689475"/>
          <p14:tracePt t="13384" x="2447925" y="4689475"/>
          <p14:tracePt t="13387" x="2455863" y="4689475"/>
          <p14:tracePt t="13391" x="2463800" y="4689475"/>
          <p14:tracePt t="13394" x="2471738" y="4689475"/>
          <p14:tracePt t="13401" x="2479675" y="4689475"/>
          <p14:tracePt t="13404" x="2487613" y="4689475"/>
          <p14:tracePt t="13408" x="2495550" y="4689475"/>
          <p14:tracePt t="13412" x="2503488" y="4689475"/>
          <p14:tracePt t="13419" x="2511425" y="4689475"/>
          <p14:tracePt t="13424" x="2519363" y="4689475"/>
          <p14:tracePt t="13430" x="2527300" y="4689475"/>
          <p14:tracePt t="13437" x="2535238" y="4689475"/>
          <p14:tracePt t="13565" x="2527300" y="4689475"/>
          <p14:tracePt t="13569" x="2519363" y="4689475"/>
          <p14:tracePt t="13574" x="2511425" y="4689475"/>
          <p14:tracePt t="13578" x="2503488" y="4689475"/>
          <p14:tracePt t="13583" x="2495550" y="4689475"/>
          <p14:tracePt t="13585" x="2487613" y="4689475"/>
          <p14:tracePt t="13589" x="2479675" y="4689475"/>
          <p14:tracePt t="13592" x="2471738" y="4689475"/>
          <p14:tracePt t="13596" x="2463800" y="4689475"/>
          <p14:tracePt t="13599" x="2455863" y="4689475"/>
          <p14:tracePt t="13603" x="2447925" y="4689475"/>
          <p14:tracePt t="13606" x="2439988" y="4689475"/>
          <p14:tracePt t="13610" x="2432050" y="4689475"/>
          <p14:tracePt t="13612" x="2424113" y="4689475"/>
          <p14:tracePt t="13617" x="2416175" y="4689475"/>
          <p14:tracePt t="13620" x="2408238" y="4689475"/>
          <p14:tracePt t="13624" x="2400300" y="4689475"/>
          <p14:tracePt t="13631" x="2392363" y="4689475"/>
          <p14:tracePt t="13635" x="2384425" y="4689475"/>
          <p14:tracePt t="13643" x="2376488" y="4689475"/>
          <p14:tracePt t="13657" x="2368550" y="4689475"/>
          <p14:tracePt t="13671" x="2360613" y="4689475"/>
          <p14:tracePt t="13681" x="2352675" y="4689475"/>
          <p14:tracePt t="13689" x="2344738" y="4689475"/>
          <p14:tracePt t="13693" x="2344738" y="4681538"/>
          <p14:tracePt t="13696" x="2336800" y="4681538"/>
          <p14:tracePt t="13703" x="2328863" y="4681538"/>
          <p14:tracePt t="13710" x="2320925" y="4681538"/>
          <p14:tracePt t="13718" x="2312988" y="4681538"/>
          <p14:tracePt t="13725" x="2305050" y="4681538"/>
          <p14:tracePt t="13741" x="2297113" y="4681538"/>
          <p14:tracePt t="13921" x="2305050" y="4681538"/>
          <p14:tracePt t="13926" x="2320925" y="4681538"/>
          <p14:tracePt t="13928" x="2328863" y="4681538"/>
          <p14:tracePt t="13932" x="2336800" y="4681538"/>
          <p14:tracePt t="13934" x="2344738" y="4681538"/>
          <p14:tracePt t="13937" x="2352675" y="4681538"/>
          <p14:tracePt t="13938" x="2360613" y="4681538"/>
          <p14:tracePt t="13940" x="2368550" y="4681538"/>
          <p14:tracePt t="13941" x="2376488" y="4681538"/>
          <p14:tracePt t="13942" x="2376488" y="4673600"/>
          <p14:tracePt t="13943" x="2384425" y="4673600"/>
          <p14:tracePt t="13945" x="2392363" y="4673600"/>
          <p14:tracePt t="13946" x="2400300" y="4673600"/>
          <p14:tracePt t="13947" x="2408238" y="4673600"/>
          <p14:tracePt t="13951" x="2424113" y="4673600"/>
          <p14:tracePt t="13952" x="2432050" y="4673600"/>
          <p14:tracePt t="13953" x="2439988" y="4673600"/>
          <p14:tracePt t="13954" x="2447925" y="4673600"/>
          <p14:tracePt t="13956" x="2455863" y="4673600"/>
          <p14:tracePt t="13958" x="2463800" y="4673600"/>
          <p14:tracePt t="13959" x="2471738" y="4673600"/>
          <p14:tracePt t="13960" x="2479675" y="4673600"/>
          <p14:tracePt t="13963" x="2487613" y="4673600"/>
          <p14:tracePt t="13963" x="2495550" y="4673600"/>
          <p14:tracePt t="13968" x="2511425" y="4665663"/>
          <p14:tracePt t="13968" x="2519363" y="4665663"/>
          <p14:tracePt t="13969" x="2527300" y="4665663"/>
          <p14:tracePt t="13971" x="2535238" y="4665663"/>
          <p14:tracePt t="13972" x="2543175" y="4665663"/>
          <p14:tracePt t="13974" x="2551113" y="4665663"/>
          <p14:tracePt t="13976" x="2559050" y="4665663"/>
          <p14:tracePt t="13978" x="2566988" y="4665663"/>
          <p14:tracePt t="13981" x="2574925" y="4665663"/>
          <p14:tracePt t="13984" x="2582863" y="4665663"/>
          <p14:tracePt t="13986" x="2590800" y="4665663"/>
          <p14:tracePt t="14002" x="2624138" y="4657725"/>
          <p14:tracePt t="14013" x="2632075" y="4657725"/>
          <p14:tracePt t="14167" x="2624138" y="4657725"/>
          <p14:tracePt t="14171" x="2616200" y="4657725"/>
          <p14:tracePt t="14175" x="2606675" y="4657725"/>
          <p14:tracePt t="14177" x="2598738" y="4657725"/>
          <p14:tracePt t="14180" x="2590800" y="4657725"/>
          <p14:tracePt t="14185" x="2582863" y="4657725"/>
          <p14:tracePt t="14188" x="2574925" y="4657725"/>
          <p14:tracePt t="14189" x="2566988" y="4657725"/>
          <p14:tracePt t="14191" x="2559050" y="4657725"/>
          <p14:tracePt t="14194" x="2551113" y="4657725"/>
          <p14:tracePt t="14197" x="2543175" y="4657725"/>
          <p14:tracePt t="14201" x="2535238" y="4657725"/>
          <p14:tracePt t="14203" x="2527300" y="4657725"/>
          <p14:tracePt t="14205" x="2519363" y="4657725"/>
          <p14:tracePt t="14208" x="2511425" y="4657725"/>
          <p14:tracePt t="14211" x="2503488" y="4657725"/>
          <p14:tracePt t="14212" x="2495550" y="4657725"/>
          <p14:tracePt t="14217" x="2487613" y="4657725"/>
          <p14:tracePt t="14220" x="2479675" y="4657725"/>
          <p14:tracePt t="14222" x="2471738" y="4657725"/>
          <p14:tracePt t="14228" x="2463800" y="4657725"/>
          <p14:tracePt t="14236" x="2455863" y="4657725"/>
          <p14:tracePt t="14240" x="2447925" y="4657725"/>
          <p14:tracePt t="14249" x="2439988" y="4657725"/>
          <p14:tracePt t="14258" x="2432050" y="4657725"/>
          <p14:tracePt t="14271" x="2424113" y="4657725"/>
          <p14:tracePt t="14289" x="2416175" y="4657725"/>
          <p14:tracePt t="14304" x="2408238" y="4657725"/>
          <p14:tracePt t="14314" x="2400300" y="4657725"/>
          <p14:tracePt t="14330" x="2392363" y="4657725"/>
          <p14:tracePt t="14340" x="2384425" y="4657725"/>
          <p14:tracePt t="14354" x="2376488" y="4657725"/>
          <p14:tracePt t="14356" x="2376488" y="4649788"/>
          <p14:tracePt t="14365" x="2368550" y="4649788"/>
          <p14:tracePt t="14371" x="2360613" y="4649788"/>
          <p14:tracePt t="14378" x="2352675" y="4649788"/>
          <p14:tracePt t="14385" x="2344738" y="4641850"/>
          <p14:tracePt t="14389" x="2336800" y="4641850"/>
          <p14:tracePt t="14396" x="2328863" y="4641850"/>
          <p14:tracePt t="14401" x="2320925" y="4641850"/>
          <p14:tracePt t="14412" x="2312988" y="4641850"/>
          <p14:tracePt t="14539" x="2320925" y="4641850"/>
          <p14:tracePt t="14544" x="2328863" y="4641850"/>
          <p14:tracePt t="14550" x="2336800" y="4641850"/>
          <p14:tracePt t="14553" x="2344738" y="4641850"/>
          <p14:tracePt t="14557" x="2352675" y="4641850"/>
          <p14:tracePt t="14560" x="2360613" y="4641850"/>
          <p14:tracePt t="14562" x="2368550" y="4641850"/>
          <p14:tracePt t="14567" x="2376488" y="4641850"/>
          <p14:tracePt t="14570" x="2384425" y="4641850"/>
          <p14:tracePt t="14573" x="2392363" y="4641850"/>
          <p14:tracePt t="14575" x="2392363" y="4633913"/>
          <p14:tracePt t="14577" x="2400300" y="4633913"/>
          <p14:tracePt t="14577" x="2408238" y="4633913"/>
          <p14:tracePt t="14580" x="2416175" y="4633913"/>
          <p14:tracePt t="14584" x="2424113" y="4633913"/>
          <p14:tracePt t="14587" x="2432050" y="4633913"/>
          <p14:tracePt t="14589" x="2439988" y="4633913"/>
          <p14:tracePt t="14593" x="2447925" y="4633913"/>
          <p14:tracePt t="14595" x="2455863" y="4633913"/>
          <p14:tracePt t="14601" x="2463800" y="4633913"/>
          <p14:tracePt t="14602" x="2471738" y="4633913"/>
          <p14:tracePt t="14605" x="2471738" y="4624388"/>
          <p14:tracePt t="14607" x="2479675" y="4624388"/>
          <p14:tracePt t="14612" x="2487613" y="4624388"/>
          <p14:tracePt t="14619" x="2495550" y="4624388"/>
          <p14:tracePt t="14621" x="2503488" y="4624388"/>
          <p14:tracePt t="14626" x="2511425" y="4624388"/>
          <p14:tracePt t="14632" x="2519363" y="4624388"/>
          <p14:tracePt t="14637" x="2527300" y="4624388"/>
          <p14:tracePt t="14643" x="2535238" y="4624388"/>
          <p14:tracePt t="14653" x="2543175" y="4624388"/>
          <p14:tracePt t="14656" x="2551113" y="4624388"/>
          <p14:tracePt t="14664" x="2559050" y="4624388"/>
          <p14:tracePt t="14673" x="2566988" y="4624388"/>
          <p14:tracePt t="14792" x="2559050" y="4624388"/>
          <p14:tracePt t="14794" x="2551113" y="4624388"/>
          <p14:tracePt t="14799" x="2543175" y="4624388"/>
          <p14:tracePt t="14802" x="2535238" y="4624388"/>
          <p14:tracePt t="14805" x="2527300" y="4624388"/>
          <p14:tracePt t="14807" x="2519363" y="4624388"/>
          <p14:tracePt t="14809" x="2511425" y="4624388"/>
          <p14:tracePt t="14811" x="2503488" y="4624388"/>
          <p14:tracePt t="14813" x="2495550" y="4624388"/>
          <p14:tracePt t="14817" x="2479675" y="4624388"/>
          <p14:tracePt t="14819" x="2471738" y="4624388"/>
          <p14:tracePt t="14820" x="2463800" y="4624388"/>
          <p14:tracePt t="14822" x="2455863" y="4624388"/>
          <p14:tracePt t="14824" x="2447925" y="4624388"/>
          <p14:tracePt t="14826" x="2439988" y="4624388"/>
          <p14:tracePt t="14828" x="2432050" y="4624388"/>
          <p14:tracePt t="14830" x="2424113" y="4624388"/>
          <p14:tracePt t="14831" x="2416175" y="4624388"/>
          <p14:tracePt t="14834" x="2408238" y="4624388"/>
          <p14:tracePt t="14835" x="2400300" y="4624388"/>
          <p14:tracePt t="14836" x="2392363" y="4624388"/>
          <p14:tracePt t="14838" x="2384425" y="4624388"/>
          <p14:tracePt t="14840" x="2376488" y="4624388"/>
          <p14:tracePt t="14842" x="2368550" y="4624388"/>
          <p14:tracePt t="14844" x="2360613" y="4624388"/>
          <p14:tracePt t="14846" x="2352675" y="4624388"/>
          <p14:tracePt t="14851" x="2336800" y="4624388"/>
          <p14:tracePt t="14852" x="2328863" y="4624388"/>
          <p14:tracePt t="14854" x="2320925" y="4624388"/>
          <p14:tracePt t="14856" x="2320925" y="4633913"/>
          <p14:tracePt t="14857" x="2312988" y="4633913"/>
          <p14:tracePt t="14859" x="2305050" y="4633913"/>
          <p14:tracePt t="14861" x="2297113" y="4633913"/>
          <p14:tracePt t="14864" x="2289175" y="4633913"/>
          <p14:tracePt t="14867" x="2281238" y="4633913"/>
          <p14:tracePt t="14871" x="2273300" y="4633913"/>
          <p14:tracePt t="14873" x="2265363" y="4633913"/>
          <p14:tracePt t="14878" x="2255838" y="4633913"/>
          <p14:tracePt t="14888" x="2247900" y="4633913"/>
          <p14:tracePt t="15019" x="2255838" y="4633913"/>
          <p14:tracePt t="15023" x="2265363" y="4633913"/>
          <p14:tracePt t="15027" x="2273300" y="4633913"/>
          <p14:tracePt t="15030" x="2281238" y="4633913"/>
          <p14:tracePt t="15034" x="2289175" y="4633913"/>
          <p14:tracePt t="15037" x="2297113" y="4633913"/>
          <p14:tracePt t="15038" x="2305050" y="4633913"/>
          <p14:tracePt t="15042" x="2312988" y="4633913"/>
          <p14:tracePt t="15044" x="2320925" y="4633913"/>
          <p14:tracePt t="15047" x="2328863" y="4633913"/>
          <p14:tracePt t="15051" x="2336800" y="4633913"/>
          <p14:tracePt t="15054" x="2344738" y="4633913"/>
          <p14:tracePt t="15055" x="2352675" y="4633913"/>
          <p14:tracePt t="15058" x="2360613" y="4633913"/>
          <p14:tracePt t="15060" x="2368550" y="4633913"/>
          <p14:tracePt t="15062" x="2376488" y="4633913"/>
          <p14:tracePt t="15067" x="2392363" y="4633913"/>
          <p14:tracePt t="15070" x="2400300" y="4633913"/>
          <p14:tracePt t="15073" x="2408238" y="4633913"/>
          <p14:tracePt t="15075" x="2416175" y="4633913"/>
          <p14:tracePt t="15079" x="2424113" y="4633913"/>
          <p14:tracePt t="15080" x="2432050" y="4633913"/>
          <p14:tracePt t="15084" x="2439988" y="4633913"/>
          <p14:tracePt t="15085" x="2447925" y="4633913"/>
          <p14:tracePt t="15088" x="2455863" y="4633913"/>
          <p14:tracePt t="15090" x="2463800" y="4633913"/>
          <p14:tracePt t="15092" x="2471738" y="4633913"/>
          <p14:tracePt t="15095" x="2479675" y="4633913"/>
          <p14:tracePt t="15097" x="2487613" y="4633913"/>
          <p14:tracePt t="15101" x="2503488" y="4633913"/>
          <p14:tracePt t="15104" x="2511425" y="4633913"/>
          <p14:tracePt t="15105" x="2519363" y="4633913"/>
          <p14:tracePt t="15108" x="2527300" y="4633913"/>
          <p14:tracePt t="15110" x="2535238" y="4633913"/>
          <p14:tracePt t="15113" x="2543175" y="4633913"/>
          <p14:tracePt t="15117" x="2551113" y="4633913"/>
          <p14:tracePt t="15120" x="2559050" y="4633913"/>
          <p14:tracePt t="15123" x="2566988" y="4633913"/>
          <p14:tracePt t="15124" x="2574925" y="4633913"/>
          <p14:tracePt t="15129" x="2582863" y="4633913"/>
          <p14:tracePt t="15142" x="2590800" y="4633913"/>
          <p14:tracePt t="15230" x="2582863" y="4633913"/>
          <p14:tracePt t="15235" x="2574925" y="4633913"/>
          <p14:tracePt t="15238" x="2566988" y="4633913"/>
          <p14:tracePt t="15240" x="2559050" y="4633913"/>
          <p14:tracePt t="15243" x="2551113" y="4633913"/>
          <p14:tracePt t="15246" x="2543175" y="4633913"/>
          <p14:tracePt t="15248" x="2535238" y="4633913"/>
          <p14:tracePt t="15252" x="2527300" y="4633913"/>
          <p14:tracePt t="15252" x="2519363" y="4633913"/>
          <p14:tracePt t="15253" x="2511425" y="4633913"/>
          <p14:tracePt t="15256" x="2503488" y="4633913"/>
          <p14:tracePt t="15258" x="2495550" y="4633913"/>
          <p14:tracePt t="15260" x="2487613" y="4633913"/>
          <p14:tracePt t="15262" x="2479675" y="4633913"/>
          <p14:tracePt t="15268" x="2463800" y="4633913"/>
          <p14:tracePt t="15269" x="2455863" y="4633913"/>
          <p14:tracePt t="15271" x="2447925" y="4633913"/>
          <p14:tracePt t="15273" x="2439988" y="4633913"/>
          <p14:tracePt t="15276" x="2432050" y="4633913"/>
          <p14:tracePt t="15278" x="2424113" y="4633913"/>
          <p14:tracePt t="15282" x="2416175" y="4633913"/>
          <p14:tracePt t="15285" x="2408238" y="4633913"/>
          <p14:tracePt t="15287" x="2400300" y="4633913"/>
          <p14:tracePt t="15289" x="2392363" y="4633913"/>
          <p14:tracePt t="15292" x="2384425" y="4633913"/>
          <p14:tracePt t="15294" x="2376488" y="4633913"/>
          <p14:tracePt t="15297" x="2368550" y="4633913"/>
          <p14:tracePt t="15301" x="2360613" y="4633913"/>
          <p14:tracePt t="15304" x="2352675" y="4633913"/>
          <p14:tracePt t="15308" x="2344738" y="4633913"/>
          <p14:tracePt t="15312" x="2336800" y="4633913"/>
          <p14:tracePt t="15318" x="2328863" y="4633913"/>
          <p14:tracePt t="15321" x="2320925" y="4633913"/>
          <p14:tracePt t="15326" x="2312988" y="4633913"/>
          <p14:tracePt t="15332" x="2305050" y="4633913"/>
          <p14:tracePt t="15337" x="2297113" y="4633913"/>
          <p14:tracePt t="15349" x="2289175" y="4633913"/>
          <p14:tracePt t="15491" x="2297113" y="4633913"/>
          <p14:tracePt t="15496" x="2305050" y="4633913"/>
          <p14:tracePt t="15501" x="2312988" y="4633913"/>
          <p14:tracePt t="15505" x="2320925" y="4633913"/>
          <p14:tracePt t="15510" x="2328863" y="4633913"/>
          <p14:tracePt t="15512" x="2336800" y="4633913"/>
          <p14:tracePt t="15518" x="2344738" y="4633913"/>
          <p14:tracePt t="15519" x="2352675" y="4633913"/>
          <p14:tracePt t="15522" x="2360613" y="4633913"/>
          <p14:tracePt t="15525" x="2368550" y="4633913"/>
          <p14:tracePt t="15528" x="2376488" y="4633913"/>
          <p14:tracePt t="15532" x="2384425" y="4633913"/>
          <p14:tracePt t="15534" x="2392363" y="4633913"/>
          <p14:tracePt t="15536" x="2400300" y="4633913"/>
          <p14:tracePt t="15538" x="2408238" y="4633913"/>
          <p14:tracePt t="15541" x="2416175" y="4633913"/>
          <p14:tracePt t="15542" x="2424113" y="4633913"/>
          <p14:tracePt t="15544" x="2432050" y="4633913"/>
          <p14:tracePt t="15546" x="2439988" y="4633913"/>
          <p14:tracePt t="15551" x="2455863" y="4633913"/>
          <p14:tracePt t="15551" x="2463800" y="4633913"/>
          <p14:tracePt t="15553" x="2471738" y="4633913"/>
          <p14:tracePt t="15555" x="2479675" y="4633913"/>
          <p14:tracePt t="15556" x="2487613" y="4633913"/>
          <p14:tracePt t="15558" x="2495550" y="4633913"/>
          <p14:tracePt t="15560" x="2503488" y="4633913"/>
          <p14:tracePt t="15563" x="2511425" y="4633913"/>
          <p14:tracePt t="15564" x="2519363" y="4633913"/>
          <p14:tracePt t="15568" x="2535238" y="4633913"/>
          <p14:tracePt t="15570" x="2543175" y="4633913"/>
          <p14:tracePt t="15570" x="2551113" y="4633913"/>
          <p14:tracePt t="15572" x="2559050" y="4633913"/>
          <p14:tracePt t="15574" x="2566988" y="4633913"/>
          <p14:tracePt t="15576" x="2574925" y="4633913"/>
          <p14:tracePt t="15578" x="2582863" y="4633913"/>
          <p14:tracePt t="15580" x="2590800" y="4633913"/>
          <p14:tracePt t="15584" x="2598738" y="4633913"/>
          <p14:tracePt t="15585" x="2606675" y="4633913"/>
          <p14:tracePt t="15588" x="2616200" y="4633913"/>
          <p14:tracePt t="15591" x="2624138" y="4633913"/>
          <p14:tracePt t="15594" x="2632075" y="4633913"/>
          <p14:tracePt t="15597" x="2640013" y="4633913"/>
          <p14:tracePt t="15602" x="2647950" y="4633913"/>
          <p14:tracePt t="15610" x="2655888" y="4633913"/>
          <p14:tracePt t="15615" x="2663825" y="4633913"/>
          <p14:tracePt t="15621" x="2671763" y="4633913"/>
          <p14:tracePt t="15640" x="2679700" y="4633913"/>
          <p14:tracePt t="15776" x="2671763" y="4633913"/>
          <p14:tracePt t="15781" x="2663825" y="4633913"/>
          <p14:tracePt t="15785" x="2655888" y="4633913"/>
          <p14:tracePt t="15788" x="2647950" y="4633913"/>
          <p14:tracePt t="15790" x="2640013" y="4633913"/>
          <p14:tracePt t="15794" x="2632075" y="4633913"/>
          <p14:tracePt t="15796" x="2624138" y="4633913"/>
          <p14:tracePt t="15802" x="2606675" y="4633913"/>
          <p14:tracePt t="15803" x="2598738" y="4633913"/>
          <p14:tracePt t="15804" x="2590800" y="4633913"/>
          <p14:tracePt t="15806" x="2582863" y="4633913"/>
          <p14:tracePt t="15808" x="2574925" y="4633913"/>
          <p14:tracePt t="15810" x="2566988" y="4633913"/>
          <p14:tracePt t="15811" x="2559050" y="4633913"/>
          <p14:tracePt t="15813" x="2551113" y="4633913"/>
          <p14:tracePt t="15814" x="2543175" y="4633913"/>
          <p14:tracePt t="15818" x="2527300" y="4633913"/>
          <p14:tracePt t="15819" x="2519363" y="4633913"/>
          <p14:tracePt t="15820" x="2511425" y="4633913"/>
          <p14:tracePt t="15821" x="2503488" y="4633913"/>
          <p14:tracePt t="15823" x="2495550" y="4633913"/>
          <p14:tracePt t="15824" x="2487613" y="4633913"/>
          <p14:tracePt t="15825" x="2479675" y="4633913"/>
          <p14:tracePt t="15826" x="2471738" y="4633913"/>
          <p14:tracePt t="15828" x="2463800" y="4633913"/>
          <p14:tracePt t="15829" x="2455863" y="4633913"/>
          <p14:tracePt t="15830" x="2447925" y="4633913"/>
          <p14:tracePt t="15831" x="2439988" y="4633913"/>
          <p14:tracePt t="15835" x="2424113" y="4633913"/>
          <p14:tracePt t="15835" x="2416175" y="4633913"/>
          <p14:tracePt t="15836" x="2408238" y="4633913"/>
          <p14:tracePt t="15837" x="2400300" y="4633913"/>
          <p14:tracePt t="15838" x="2400300" y="4641850"/>
          <p14:tracePt t="15839" x="2384425" y="4641850"/>
          <p14:tracePt t="15841" x="2376488" y="4641850"/>
          <p14:tracePt t="15842" x="2368550" y="4641850"/>
          <p14:tracePt t="15843" x="2360613" y="4641850"/>
          <p14:tracePt t="15845" x="2352675" y="4641850"/>
          <p14:tracePt t="15847" x="2344738" y="4641850"/>
          <p14:tracePt t="15851" x="2328863" y="4641850"/>
          <p14:tracePt t="15852" x="2320925" y="4641850"/>
          <p14:tracePt t="15852" x="2312988" y="4641850"/>
          <p14:tracePt t="15854" x="2305050" y="4641850"/>
          <p14:tracePt t="15856" x="2297113" y="4641850"/>
          <p14:tracePt t="15858" x="2289175" y="4641850"/>
          <p14:tracePt t="15860" x="2281238" y="4641850"/>
          <p14:tracePt t="15862" x="2273300" y="4641850"/>
          <p14:tracePt t="15868" x="2265363" y="4641850"/>
          <p14:tracePt t="15868" x="2255838" y="4641850"/>
          <p14:tracePt t="15870" x="2255838" y="4649788"/>
          <p14:tracePt t="15873" x="2247900" y="4649788"/>
          <p14:tracePt t="15980" x="2255838" y="4649788"/>
          <p14:tracePt t="15986" x="2265363" y="4649788"/>
          <p14:tracePt t="15989" x="2273300" y="4649788"/>
          <p14:tracePt t="16002" x="2312988" y="4649788"/>
          <p14:tracePt t="16003" x="2320925" y="4649788"/>
          <p14:tracePt t="16005" x="2328863" y="4649788"/>
          <p14:tracePt t="16007" x="2336800" y="4649788"/>
          <p14:tracePt t="16008" x="2344738" y="4649788"/>
          <p14:tracePt t="16010" x="2352675" y="4649788"/>
          <p14:tracePt t="16011" x="2360613" y="4649788"/>
          <p14:tracePt t="16012" x="2368550" y="4649788"/>
          <p14:tracePt t="16014" x="2376488" y="4649788"/>
          <p14:tracePt t="16018" x="2392363" y="4649788"/>
          <p14:tracePt t="16018" x="2400300" y="4649788"/>
          <p14:tracePt t="16019" x="2408238" y="4649788"/>
          <p14:tracePt t="16020" x="2416175" y="4649788"/>
          <p14:tracePt t="16021" x="2424113" y="4649788"/>
          <p14:tracePt t="16022" x="2432050" y="4649788"/>
          <p14:tracePt t="16023" x="2439988" y="4649788"/>
          <p14:tracePt t="16025" x="2455863" y="4649788"/>
          <p14:tracePt t="16027" x="2471738" y="4649788"/>
          <p14:tracePt t="16029" x="2479675" y="4649788"/>
          <p14:tracePt t="16030" x="2495550" y="4649788"/>
          <p14:tracePt t="16034" x="2527300" y="4649788"/>
          <p14:tracePt t="16035" x="2535238" y="4649788"/>
          <p14:tracePt t="16036" x="2543175" y="4649788"/>
          <p14:tracePt t="16037" x="2551113" y="4649788"/>
          <p14:tracePt t="16038" x="2559050" y="4649788"/>
          <p14:tracePt t="16039" x="2566988" y="4649788"/>
          <p14:tracePt t="16040" x="2574925" y="4649788"/>
          <p14:tracePt t="16041" x="2582863" y="4649788"/>
          <p14:tracePt t="16042" x="2590800" y="4649788"/>
          <p14:tracePt t="16043" x="2606675" y="4649788"/>
          <p14:tracePt t="16045" x="2624138" y="4649788"/>
          <p14:tracePt t="16046" x="2632075" y="4649788"/>
          <p14:tracePt t="16047" x="2640013" y="4649788"/>
          <p14:tracePt t="16051" x="2679700" y="4649788"/>
          <p14:tracePt t="16052" x="2695575" y="4649788"/>
          <p14:tracePt t="16054" x="2711450" y="4649788"/>
          <p14:tracePt t="16055" x="2719388" y="4649788"/>
          <p14:tracePt t="16056" x="2727325" y="4649788"/>
          <p14:tracePt t="16057" x="2743200" y="4649788"/>
          <p14:tracePt t="16058" x="2751138" y="4649788"/>
          <p14:tracePt t="16059" x="2759075" y="4649788"/>
          <p14:tracePt t="16060" x="2767013" y="4649788"/>
          <p14:tracePt t="16061" x="2782888" y="4649788"/>
          <p14:tracePt t="16063" x="2790825" y="4649788"/>
          <p14:tracePt t="16063" x="2798763" y="4649788"/>
          <p14:tracePt t="16064" x="2814638" y="4649788"/>
          <p14:tracePt t="16068" x="2846388" y="4649788"/>
          <p14:tracePt t="16069" x="2854325" y="4649788"/>
          <p14:tracePt t="16069" x="2862263" y="4649788"/>
          <p14:tracePt t="16070" x="2878138" y="4649788"/>
          <p14:tracePt t="16072" x="2886075" y="4649788"/>
          <p14:tracePt t="16072" x="2901950" y="4649788"/>
          <p14:tracePt t="16073" x="2917825" y="4649788"/>
          <p14:tracePt t="16074" x="2925763" y="4649788"/>
          <p14:tracePt t="16075" x="2933700" y="4649788"/>
          <p14:tracePt t="16076" x="2949575" y="4649788"/>
          <p14:tracePt t="16077" x="2957513" y="4649788"/>
          <p14:tracePt t="16078" x="2967038" y="4649788"/>
          <p14:tracePt t="16079" x="2982913" y="4649788"/>
          <p14:tracePt t="16080" x="2998788" y="4649788"/>
          <p14:tracePt t="16081" x="3006725" y="4649788"/>
          <p14:tracePt t="16084" x="3046413" y="4649788"/>
          <p14:tracePt t="16085" x="3062288" y="4649788"/>
          <p14:tracePt t="16086" x="3070225" y="4649788"/>
          <p14:tracePt t="16087" x="3086100" y="4649788"/>
          <p14:tracePt t="16089" x="3094038" y="4649788"/>
          <p14:tracePt t="16090" x="3109913" y="4649788"/>
          <p14:tracePt t="16090" x="3125788" y="4649788"/>
          <p14:tracePt t="16091" x="3133725" y="4649788"/>
          <p14:tracePt t="16092" x="3149600" y="4649788"/>
          <p14:tracePt t="16093" x="3157538" y="4649788"/>
          <p14:tracePt t="16094" x="3173413" y="4649788"/>
          <p14:tracePt t="16095" x="3189288" y="4649788"/>
          <p14:tracePt t="16096" x="3197225" y="4649788"/>
          <p14:tracePt t="16097" x="3205163" y="4649788"/>
          <p14:tracePt t="16101" x="3236913" y="4649788"/>
          <p14:tracePt t="16102" x="3252788" y="4649788"/>
          <p14:tracePt t="16102" x="3268663" y="4649788"/>
          <p14:tracePt t="16103" x="3276600" y="4649788"/>
          <p14:tracePt t="16104" x="3292475" y="4649788"/>
          <p14:tracePt t="16106" x="3300413" y="4649788"/>
          <p14:tracePt t="16106" x="3317875" y="4649788"/>
          <p14:tracePt t="16107" x="3325813" y="4649788"/>
          <p14:tracePt t="16108" x="3341688" y="4649788"/>
          <p14:tracePt t="16109" x="3349625" y="4649788"/>
          <p14:tracePt t="16110" x="3357563" y="4649788"/>
          <p14:tracePt t="16111" x="3373438" y="4649788"/>
          <p14:tracePt t="16112" x="3381375" y="4649788"/>
          <p14:tracePt t="16113" x="3389313" y="4649788"/>
          <p14:tracePt t="16114" x="3405188" y="4649788"/>
          <p14:tracePt t="16118" x="3436938" y="4649788"/>
          <p14:tracePt t="16118" x="3444875" y="4649788"/>
          <p14:tracePt t="16119" x="3452813" y="4641850"/>
          <p14:tracePt t="16120" x="3468688" y="4641850"/>
          <p14:tracePt t="16121" x="3476625" y="4641850"/>
          <p14:tracePt t="16122" x="3484563" y="4641850"/>
          <p14:tracePt t="16123" x="3500438" y="4641850"/>
          <p14:tracePt t="16124" x="3508375" y="4641850"/>
          <p14:tracePt t="16125" x="3516313" y="4641850"/>
          <p14:tracePt t="16126" x="3524250" y="4641850"/>
          <p14:tracePt t="16127" x="3532188" y="4641850"/>
          <p14:tracePt t="16128" x="3540125" y="4641850"/>
          <p14:tracePt t="16129" x="3548063" y="4641850"/>
          <p14:tracePt t="16130" x="3563938" y="4641850"/>
          <p14:tracePt t="16134" x="3595688" y="4633913"/>
          <p14:tracePt t="16136" x="3603625" y="4633913"/>
          <p14:tracePt t="16138" x="3611563" y="4633913"/>
          <p14:tracePt t="16138" x="3619500" y="4633913"/>
          <p14:tracePt t="16139" x="3627438" y="4633913"/>
          <p14:tracePt t="16140" x="3635375" y="4633913"/>
          <p14:tracePt t="16142" x="3643313" y="4633913"/>
          <p14:tracePt t="16143" x="3651250" y="4633913"/>
          <p14:tracePt t="16144" x="3660775" y="4633913"/>
          <p14:tracePt t="16145" x="3668713" y="4633913"/>
          <p14:tracePt t="16147" x="3676650" y="4633913"/>
          <p14:tracePt t="16151" x="3700463" y="4633913"/>
          <p14:tracePt t="16152" x="3708400" y="4633913"/>
          <p14:tracePt t="16154" x="3716338" y="4633913"/>
          <p14:tracePt t="16156" x="3724275" y="4633913"/>
          <p14:tracePt t="16157" x="3732213" y="4633913"/>
          <p14:tracePt t="16159" x="3740150" y="4633913"/>
          <p14:tracePt t="16161" x="3748088" y="4633913"/>
          <p14:tracePt t="16163" x="3756025" y="4633913"/>
          <p14:tracePt t="16164" x="3763963" y="4633913"/>
          <p14:tracePt t="16168" x="3771900" y="4633913"/>
          <p14:tracePt t="16169" x="3779838" y="4633913"/>
          <p14:tracePt t="16170" x="3787775" y="4633913"/>
          <p14:tracePt t="16171" x="3795713" y="4633913"/>
          <p14:tracePt t="16172" x="3803650" y="4633913"/>
          <p14:tracePt t="16174" x="3811588" y="4633913"/>
          <p14:tracePt t="16176" x="3819525" y="4633913"/>
          <p14:tracePt t="16177" x="3827463" y="4633913"/>
          <p14:tracePt t="16179" x="3835400" y="4633913"/>
          <p14:tracePt t="16181" x="3843338" y="4633913"/>
          <p14:tracePt t="16184" x="3867150" y="4633913"/>
          <p14:tracePt t="16187" x="3875088" y="4633913"/>
          <p14:tracePt t="16187" x="3883025" y="4633913"/>
          <p14:tracePt t="16188" x="3890963" y="4633913"/>
          <p14:tracePt t="16189" x="3898900" y="4633913"/>
          <p14:tracePt t="16190" x="3906838" y="4633913"/>
          <p14:tracePt t="16192" x="3914775" y="4633913"/>
          <p14:tracePt t="16193" x="3922713" y="4633913"/>
          <p14:tracePt t="16194" x="3938588" y="4633913"/>
          <p14:tracePt t="16195" x="3946525" y="4633913"/>
          <p14:tracePt t="16197" x="3962400" y="4633913"/>
          <p14:tracePt t="16201" x="3986213" y="4633913"/>
          <p14:tracePt t="16201" x="3994150" y="4633913"/>
          <p14:tracePt t="16203" x="4002088" y="4633913"/>
          <p14:tracePt t="16203" x="4011613" y="4633913"/>
          <p14:tracePt t="16205" x="4027488" y="4633913"/>
          <p14:tracePt t="16205" x="4035425" y="4633913"/>
          <p14:tracePt t="16206" x="4043363" y="4633913"/>
          <p14:tracePt t="16207" x="4051300" y="4633913"/>
          <p14:tracePt t="16208" x="4067175" y="4633913"/>
          <p14:tracePt t="16209" x="4075113" y="4633913"/>
          <p14:tracePt t="16210" x="4083050" y="4633913"/>
          <p14:tracePt t="16211" x="4098925" y="4633913"/>
          <p14:tracePt t="16212" x="4106863" y="4633913"/>
          <p14:tracePt t="16213" x="4122738" y="4633913"/>
          <p14:tracePt t="16214" x="4130675" y="4633913"/>
          <p14:tracePt t="16218" x="4162425" y="4633913"/>
          <p14:tracePt t="16219" x="4178300" y="4633913"/>
          <p14:tracePt t="16219" x="4186238" y="4633913"/>
          <p14:tracePt t="16220" x="4202113" y="4633913"/>
          <p14:tracePt t="16221" x="4210050" y="4633913"/>
          <p14:tracePt t="16222" x="4225925" y="4633913"/>
          <p14:tracePt t="16223" x="4233863" y="4633913"/>
          <p14:tracePt t="16224" x="4241800" y="4633913"/>
          <p14:tracePt t="16225" x="4257675" y="4633913"/>
          <p14:tracePt t="16226" x="4273550" y="4633913"/>
          <p14:tracePt t="16227" x="4281488" y="4633913"/>
          <p14:tracePt t="16228" x="4289425" y="4633913"/>
          <p14:tracePt t="16229" x="4305300" y="4633913"/>
          <p14:tracePt t="16230" x="4321175" y="4633913"/>
          <p14:tracePt t="16232" x="4329113" y="4633913"/>
          <p14:tracePt t="16234" x="4370388" y="4624388"/>
          <p14:tracePt t="16235" x="4386263" y="4624388"/>
          <p14:tracePt t="16237" x="4394200" y="4624388"/>
          <p14:tracePt t="16237" x="4410075" y="4624388"/>
          <p14:tracePt t="16238" x="4418013" y="4624388"/>
          <p14:tracePt t="16239" x="4433888" y="4624388"/>
          <p14:tracePt t="16240" x="4449763" y="4616450"/>
          <p14:tracePt t="16241" x="4457700" y="4616450"/>
          <p14:tracePt t="16242" x="4473575" y="4616450"/>
          <p14:tracePt t="16243" x="4489450" y="4616450"/>
          <p14:tracePt t="16244" x="4497388" y="4616450"/>
          <p14:tracePt t="16245" x="4513263" y="4616450"/>
          <p14:tracePt t="16246" x="4521200" y="4616450"/>
          <p14:tracePt t="16247" x="4537075" y="4608513"/>
          <p14:tracePt t="16251" x="4576763" y="4608513"/>
          <p14:tracePt t="16251" x="4584700" y="4608513"/>
          <p14:tracePt t="16252" x="4600575" y="4608513"/>
          <p14:tracePt t="16253" x="4616450" y="4600575"/>
          <p14:tracePt t="16254" x="4624388" y="4600575"/>
          <p14:tracePt t="16255" x="4640263" y="4600575"/>
          <p14:tracePt t="16256" x="4656138" y="4600575"/>
          <p14:tracePt t="16257" x="4664075" y="4600575"/>
          <p14:tracePt t="16258" x="4679950" y="4600575"/>
          <p14:tracePt t="16259" x="4695825" y="4600575"/>
          <p14:tracePt t="16260" x="4705350" y="4600575"/>
          <p14:tracePt t="16261" x="4721225" y="4600575"/>
          <p14:tracePt t="16262" x="4737100" y="4600575"/>
          <p14:tracePt t="16263" x="4752975" y="4592638"/>
          <p14:tracePt t="16264" x="4760913" y="4592638"/>
          <p14:tracePt t="16268" x="4816475" y="4592638"/>
          <p14:tracePt t="16269" x="4832350" y="4592638"/>
          <p14:tracePt t="16270" x="4848225" y="4584700"/>
          <p14:tracePt t="16271" x="4856163" y="4584700"/>
          <p14:tracePt t="16272" x="4872038" y="4584700"/>
          <p14:tracePt t="16273" x="4887913" y="4584700"/>
          <p14:tracePt t="16274" x="4903788" y="4584700"/>
          <p14:tracePt t="16275" x="4919663" y="4584700"/>
          <p14:tracePt t="16276" x="4935538" y="4584700"/>
          <p14:tracePt t="16277" x="4951413" y="4584700"/>
          <p14:tracePt t="16278" x="4967288" y="4576763"/>
          <p14:tracePt t="16279" x="4975225" y="4576763"/>
          <p14:tracePt t="16280" x="4999038" y="4576763"/>
          <p14:tracePt t="16281" x="5014913" y="4576763"/>
          <p14:tracePt t="16285" x="5056188" y="4568825"/>
          <p14:tracePt t="16285" x="5072063" y="4568825"/>
          <p14:tracePt t="16286" x="5087938" y="4568825"/>
          <p14:tracePt t="16288" x="5111750" y="4568825"/>
          <p14:tracePt t="16288" x="5119688" y="4568825"/>
          <p14:tracePt t="16289" x="5135563" y="4568825"/>
          <p14:tracePt t="16290" x="5151438" y="4568825"/>
          <p14:tracePt t="16291" x="5175250" y="4568825"/>
          <p14:tracePt t="16292" x="5183188" y="4568825"/>
          <p14:tracePt t="16293" x="5207000" y="4560888"/>
          <p14:tracePt t="16294" x="5222875" y="4560888"/>
          <p14:tracePt t="16295" x="5230813" y="4560888"/>
          <p14:tracePt t="16297" x="5246688" y="4560888"/>
          <p14:tracePt t="16297" x="5270500" y="4560888"/>
          <p14:tracePt t="16301" x="5318125" y="4560888"/>
          <p14:tracePt t="16302" x="5334000" y="4560888"/>
          <p14:tracePt t="16302" x="5341938" y="4560888"/>
          <p14:tracePt t="16303" x="5357813" y="4560888"/>
          <p14:tracePt t="16304" x="5373688" y="4560888"/>
          <p14:tracePt t="16305" x="5389563" y="4552950"/>
          <p14:tracePt t="16306" x="5414963" y="4552950"/>
          <p14:tracePt t="16307" x="5422900" y="4552950"/>
          <p14:tracePt t="16308" x="5438775" y="4552950"/>
          <p14:tracePt t="16309" x="5454650" y="4552950"/>
          <p14:tracePt t="16310" x="5470525" y="4552950"/>
          <p14:tracePt t="16311" x="5486400" y="4552950"/>
          <p14:tracePt t="16312" x="5502275" y="4552950"/>
          <p14:tracePt t="16313" x="5518150" y="4552950"/>
          <p14:tracePt t="16314" x="5526088" y="4552950"/>
          <p14:tracePt t="16318" x="5573713" y="4545013"/>
          <p14:tracePt t="16318" x="5581650" y="4545013"/>
          <p14:tracePt t="16319" x="5597525" y="4545013"/>
          <p14:tracePt t="16320" x="5613400" y="4545013"/>
          <p14:tracePt t="16322" x="5621338" y="4545013"/>
          <p14:tracePt t="16322" x="5637213" y="4545013"/>
          <p14:tracePt t="16323" x="5645150" y="4545013"/>
          <p14:tracePt t="16324" x="5661025" y="4545013"/>
          <p14:tracePt t="16326" x="5668963" y="4545013"/>
          <p14:tracePt t="16326" x="5684838" y="4545013"/>
          <p14:tracePt t="16327" x="5692775" y="4545013"/>
          <p14:tracePt t="16328" x="5708650" y="4545013"/>
          <p14:tracePt t="16329" x="5716588" y="4545013"/>
          <p14:tracePt t="16330" x="5732463" y="4545013"/>
          <p14:tracePt t="16331" x="5740400" y="4545013"/>
          <p14:tracePt t="16334" x="5773738" y="4545013"/>
          <p14:tracePt t="16336" x="5781675" y="4545013"/>
          <p14:tracePt t="16336" x="5797550" y="4545013"/>
          <p14:tracePt t="16337" x="5805488" y="4545013"/>
          <p14:tracePt t="16338" x="5813425" y="4537075"/>
          <p14:tracePt t="16339" x="5821363" y="4537075"/>
          <p14:tracePt t="16340" x="5829300" y="4537075"/>
          <p14:tracePt t="16341" x="5837238" y="4537075"/>
          <p14:tracePt t="16342" x="5845175" y="4537075"/>
          <p14:tracePt t="16343" x="5853113" y="4537075"/>
          <p14:tracePt t="16344" x="5861050" y="4537075"/>
          <p14:tracePt t="16345" x="5868988" y="4537075"/>
          <p14:tracePt t="16346" x="5876925" y="4537075"/>
          <p14:tracePt t="16347" x="5884863" y="4537075"/>
          <p14:tracePt t="16351" x="5900738" y="4537075"/>
          <p14:tracePt t="16352" x="5908675" y="4537075"/>
          <p14:tracePt t="16353" x="5916613" y="4537075"/>
          <p14:tracePt t="16354" x="5924550" y="4537075"/>
          <p14:tracePt t="16355" x="5932488" y="4537075"/>
          <p14:tracePt t="16356" x="5940425" y="4537075"/>
          <p14:tracePt t="16359" x="5948363" y="4537075"/>
          <p14:tracePt t="16361" x="5956300" y="4537075"/>
          <p14:tracePt t="16362" x="5964238" y="4537075"/>
          <p14:tracePt t="16364" x="5972175" y="4537075"/>
          <p14:tracePt t="16367" x="5980113" y="4537075"/>
          <p14:tracePt t="16369" x="5988050" y="4537075"/>
          <p14:tracePt t="16371" x="5995988" y="4537075"/>
          <p14:tracePt t="16374" x="6003925" y="4537075"/>
          <p14:tracePt t="16377" x="6011863" y="4537075"/>
          <p14:tracePt t="16379" x="6019800" y="4537075"/>
          <p14:tracePt t="16384" x="6035675" y="4537075"/>
          <p14:tracePt t="16387" x="6043613" y="4537075"/>
          <p14:tracePt t="16389" x="6051550" y="4537075"/>
          <p14:tracePt t="16391" x="6059488" y="4537075"/>
          <p14:tracePt t="16394" x="6067425" y="4537075"/>
          <p14:tracePt t="16396" x="6075363" y="4537075"/>
          <p14:tracePt t="16401" x="6091238" y="4537075"/>
          <p14:tracePt t="16403" x="6100763" y="4537075"/>
          <p14:tracePt t="16405" x="6108700" y="4537075"/>
          <p14:tracePt t="16407" x="6116638" y="4537075"/>
          <p14:tracePt t="16409" x="6124575" y="4537075"/>
          <p14:tracePt t="16412" x="6132513" y="4537075"/>
          <p14:tracePt t="16413" x="6140450" y="4537075"/>
          <p14:tracePt t="16418" x="6148388" y="4537075"/>
          <p14:tracePt t="16418" x="6156325" y="4537075"/>
          <p14:tracePt t="16420" x="6164263" y="4537075"/>
          <p14:tracePt t="16422" x="6172200" y="4537075"/>
          <p14:tracePt t="16424" x="6180138" y="4537075"/>
          <p14:tracePt t="16427" x="6188075" y="4537075"/>
          <p14:tracePt t="16428" x="6196013" y="4537075"/>
          <p14:tracePt t="16430" x="6203950" y="4537075"/>
          <p14:tracePt t="16434" x="6211888" y="4537075"/>
          <p14:tracePt t="16436" x="6219825" y="4537075"/>
          <p14:tracePt t="16437" x="6227763" y="4537075"/>
          <p14:tracePt t="16439" x="6235700" y="4537075"/>
          <p14:tracePt t="16441" x="6243638" y="4537075"/>
          <p14:tracePt t="16443" x="6251575" y="4537075"/>
          <p14:tracePt t="16446" x="6259513" y="4537075"/>
          <p14:tracePt t="16448" x="6267450" y="4537075"/>
          <p14:tracePt t="16453" x="6275388" y="4537075"/>
          <p14:tracePt t="16455" x="6283325" y="4537075"/>
          <p14:tracePt t="16455" x="6283325" y="4545013"/>
          <p14:tracePt t="16457" x="6291263" y="4545013"/>
          <p14:tracePt t="16460" x="6299200" y="4545013"/>
          <p14:tracePt t="16464" x="6307138" y="4545013"/>
          <p14:tracePt t="16477" x="6315075" y="4545013"/>
          <p14:tracePt t="16583" x="6307138" y="4545013"/>
          <p14:tracePt t="16587" x="6299200" y="4545013"/>
          <p14:tracePt t="16590" x="6299200" y="4552950"/>
          <p14:tracePt t="16591" x="6291263" y="4552950"/>
          <p14:tracePt t="16595" x="6283325" y="4552950"/>
          <p14:tracePt t="16602" x="6267450" y="4560888"/>
          <p14:tracePt t="16604" x="6259513" y="4560888"/>
          <p14:tracePt t="16607" x="6251575" y="4560888"/>
          <p14:tracePt t="16610" x="6243638" y="4568825"/>
          <p14:tracePt t="16612" x="6235700" y="4568825"/>
          <p14:tracePt t="16618" x="6219825" y="4568825"/>
          <p14:tracePt t="16620" x="6211888" y="4568825"/>
          <p14:tracePt t="16621" x="6203950" y="4576763"/>
          <p14:tracePt t="16623" x="6196013" y="4576763"/>
          <p14:tracePt t="16625" x="6188075" y="4576763"/>
          <p14:tracePt t="16627" x="6180138" y="4576763"/>
          <p14:tracePt t="16629" x="6172200" y="4576763"/>
          <p14:tracePt t="16631" x="6164263" y="4576763"/>
          <p14:tracePt t="16634" x="6156325" y="4584700"/>
          <p14:tracePt t="16635" x="6148388" y="4584700"/>
          <p14:tracePt t="16637" x="6140450" y="4584700"/>
          <p14:tracePt t="16638" x="6132513" y="4584700"/>
          <p14:tracePt t="16640" x="6124575" y="4584700"/>
          <p14:tracePt t="16641" x="6116638" y="4584700"/>
          <p14:tracePt t="16643" x="6108700" y="4584700"/>
          <p14:tracePt t="16645" x="6100763" y="4584700"/>
          <p14:tracePt t="16646" x="6091238" y="4592638"/>
          <p14:tracePt t="16647" x="6083300" y="4592638"/>
          <p14:tracePt t="16651" x="6067425" y="4592638"/>
          <p14:tracePt t="16653" x="6059488" y="4592638"/>
          <p14:tracePt t="16653" x="6051550" y="4592638"/>
          <p14:tracePt t="16654" x="6051550" y="4600575"/>
          <p14:tracePt t="16655" x="6043613" y="4600575"/>
          <p14:tracePt t="16656" x="6035675" y="4600575"/>
          <p14:tracePt t="16658" x="6027738" y="4600575"/>
          <p14:tracePt t="16659" x="6019800" y="4600575"/>
          <p14:tracePt t="16661" x="6011863" y="4600575"/>
          <p14:tracePt t="16663" x="6003925" y="4600575"/>
          <p14:tracePt t="16665" x="5995988" y="4600575"/>
          <p14:tracePt t="16668" x="5980113" y="4600575"/>
          <p14:tracePt t="16668" x="5972175" y="4600575"/>
          <p14:tracePt t="16670" x="5964238" y="4608513"/>
          <p14:tracePt t="16672" x="5956300" y="4608513"/>
          <p14:tracePt t="16673" x="5948363" y="4608513"/>
          <p14:tracePt t="16675" x="5940425" y="4608513"/>
          <p14:tracePt t="16677" x="5932488" y="4608513"/>
          <p14:tracePt t="16679" x="5924550" y="4608513"/>
          <p14:tracePt t="16680" x="5916613" y="4608513"/>
          <p14:tracePt t="16684" x="5908675" y="4608513"/>
          <p14:tracePt t="16685" x="5900738" y="4608513"/>
          <p14:tracePt t="16688" x="5892800" y="4616450"/>
          <p14:tracePt t="16690" x="5884863" y="4616450"/>
          <p14:tracePt t="16693" x="5876925" y="4616450"/>
          <p14:tracePt t="16698" x="5868988" y="4616450"/>
          <p14:tracePt t="16701" x="5861050" y="4616450"/>
          <p14:tracePt t="16705" x="5853113" y="4616450"/>
          <p14:tracePt t="16710" x="5845175" y="4616450"/>
          <p14:tracePt t="16813" x="5853113" y="4616450"/>
          <p14:tracePt t="16816" x="5861050" y="4616450"/>
          <p14:tracePt t="16819" x="5868988" y="4616450"/>
          <p14:tracePt t="16822" x="5876925" y="4616450"/>
          <p14:tracePt t="16824" x="5884863" y="4616450"/>
          <p14:tracePt t="16826" x="5892800" y="4616450"/>
          <p14:tracePt t="16828" x="5900738" y="4616450"/>
          <p14:tracePt t="16830" x="5908675" y="4616450"/>
          <p14:tracePt t="16835" x="5932488" y="4616450"/>
          <p14:tracePt t="16836" x="5940425" y="4616450"/>
          <p14:tracePt t="16837" x="5948363" y="4616450"/>
          <p14:tracePt t="16839" x="5964238" y="4616450"/>
          <p14:tracePt t="16840" x="5972175" y="4616450"/>
          <p14:tracePt t="16842" x="5980113" y="4616450"/>
          <p14:tracePt t="16843" x="5988050" y="4616450"/>
          <p14:tracePt t="16844" x="5995988" y="4616450"/>
          <p14:tracePt t="16846" x="6003925" y="4616450"/>
          <p14:tracePt t="16847" x="6011863" y="4616450"/>
          <p14:tracePt t="16851" x="6035675" y="4616450"/>
          <p14:tracePt t="16851" x="6043613" y="4616450"/>
          <p14:tracePt t="16853" x="6051550" y="4616450"/>
          <p14:tracePt t="16854" x="6059488" y="4616450"/>
          <p14:tracePt t="16855" x="6067425" y="4616450"/>
          <p14:tracePt t="16857" x="6083300" y="4616450"/>
          <p14:tracePt t="16859" x="6091238" y="4616450"/>
          <p14:tracePt t="16860" x="6100763" y="4616450"/>
          <p14:tracePt t="16861" x="6108700" y="4616450"/>
          <p14:tracePt t="16862" x="6116638" y="4616450"/>
          <p14:tracePt t="16863" x="6124575" y="4616450"/>
          <p14:tracePt t="16864" x="6132513" y="4616450"/>
          <p14:tracePt t="16868" x="6148388" y="4616450"/>
          <p14:tracePt t="16869" x="6164263" y="4616450"/>
          <p14:tracePt t="16871" x="6172200" y="4616450"/>
          <p14:tracePt t="16873" x="6180138" y="4616450"/>
          <p14:tracePt t="16874" x="6188075" y="4616450"/>
          <p14:tracePt t="16875" x="6196013" y="4616450"/>
          <p14:tracePt t="16877" x="6203950" y="4616450"/>
          <p14:tracePt t="16878" x="6211888" y="4616450"/>
          <p14:tracePt t="16880" x="6219825" y="4616450"/>
          <p14:tracePt t="16884" x="6235700" y="4616450"/>
          <p14:tracePt t="16885" x="6243638" y="4616450"/>
          <p14:tracePt t="16887" x="6251575" y="4616450"/>
          <p14:tracePt t="16890" x="6259513" y="4616450"/>
          <p14:tracePt t="16891" x="6259513" y="4608513"/>
          <p14:tracePt t="16892" x="6267450" y="4608513"/>
          <p14:tracePt t="16895" x="6275388" y="4608513"/>
          <p14:tracePt t="16897" x="6283325" y="4608513"/>
          <p14:tracePt t="16903" x="6291263" y="4608513"/>
          <p14:tracePt t="16903" x="6299200" y="4608513"/>
          <p14:tracePt t="16905" x="6307138" y="4608513"/>
          <p14:tracePt t="16908" x="6315075" y="4608513"/>
          <p14:tracePt t="16911" x="6323013" y="4608513"/>
          <p14:tracePt t="16914" x="6330950" y="4608513"/>
          <p14:tracePt t="16918" x="6338888" y="4608513"/>
          <p14:tracePt t="16922" x="6346825" y="4608513"/>
          <p14:tracePt t="16927" x="6354763" y="4608513"/>
          <p14:tracePt t="16933" x="6362700" y="4608513"/>
          <p14:tracePt t="16941" x="6370638" y="4608513"/>
          <p14:tracePt t="17018" x="6362700" y="4608513"/>
          <p14:tracePt t="17021" x="6354763" y="4608513"/>
          <p14:tracePt t="17024" x="6346825" y="4608513"/>
          <p14:tracePt t="17025" x="6338888" y="4608513"/>
          <p14:tracePt t="17028" x="6338888" y="4616450"/>
          <p14:tracePt t="17028" x="6330950" y="4616450"/>
          <p14:tracePt t="17030" x="6323013" y="4616450"/>
          <p14:tracePt t="17035" x="6307138" y="4616450"/>
          <p14:tracePt t="17036" x="6299200" y="4616450"/>
          <p14:tracePt t="17036" x="6291263" y="4616450"/>
          <p14:tracePt t="17037" x="6283325" y="4624388"/>
          <p14:tracePt t="17039" x="6275388" y="4624388"/>
          <p14:tracePt t="17040" x="6267450" y="4624388"/>
          <p14:tracePt t="17042" x="6251575" y="4624388"/>
          <p14:tracePt t="17044" x="6243638" y="4624388"/>
          <p14:tracePt t="17045" x="6235700" y="4624388"/>
          <p14:tracePt t="17046" x="6227763" y="4624388"/>
          <p14:tracePt t="17047" x="6219825" y="4633913"/>
          <p14:tracePt t="17051" x="6203950" y="4633913"/>
          <p14:tracePt t="17051" x="6196013" y="4633913"/>
          <p14:tracePt t="17053" x="6188075" y="4633913"/>
          <p14:tracePt t="17053" x="6180138" y="4633913"/>
          <p14:tracePt t="17054" x="6172200" y="4633913"/>
          <p14:tracePt t="17055" x="6164263" y="4641850"/>
          <p14:tracePt t="17056" x="6156325" y="4641850"/>
          <p14:tracePt t="17057" x="6148388" y="4641850"/>
          <p14:tracePt t="17058" x="6140450" y="4641850"/>
          <p14:tracePt t="17059" x="6132513" y="4641850"/>
          <p14:tracePt t="17060" x="6124575" y="4641850"/>
          <p14:tracePt t="17061" x="6116638" y="4641850"/>
          <p14:tracePt t="17062" x="6108700" y="4641850"/>
          <p14:tracePt t="17063" x="6100763" y="4649788"/>
          <p14:tracePt t="17064" x="6091238" y="4649788"/>
          <p14:tracePt t="17068" x="6067425" y="4649788"/>
          <p14:tracePt t="17069" x="6059488" y="4649788"/>
          <p14:tracePt t="17069" x="6051550" y="4649788"/>
          <p14:tracePt t="17070" x="6043613" y="4649788"/>
          <p14:tracePt t="17071" x="6035675" y="4649788"/>
          <p14:tracePt t="17072" x="6027738" y="4649788"/>
          <p14:tracePt t="17073" x="6019800" y="4649788"/>
          <p14:tracePt t="17074" x="6011863" y="4649788"/>
          <p14:tracePt t="17075" x="6003925" y="4649788"/>
          <p14:tracePt t="17076" x="5995988" y="4649788"/>
          <p14:tracePt t="17077" x="5988050" y="4649788"/>
          <p14:tracePt t="17078" x="5980113" y="4649788"/>
          <p14:tracePt t="17079" x="5972175" y="4657725"/>
          <p14:tracePt t="17080" x="5964238" y="4657725"/>
          <p14:tracePt t="17081" x="5956300" y="4657725"/>
          <p14:tracePt t="17085" x="5940425" y="4657725"/>
          <p14:tracePt t="17086" x="5932488" y="4657725"/>
          <p14:tracePt t="17086" x="5924550" y="4657725"/>
          <p14:tracePt t="17087" x="5916613" y="4657725"/>
          <p14:tracePt t="17088" x="5908675" y="4657725"/>
          <p14:tracePt t="17090" x="5900738" y="4665663"/>
          <p14:tracePt t="17092" x="5892800" y="4665663"/>
          <p14:tracePt t="17093" x="5884863" y="4665663"/>
          <p14:tracePt t="17094" x="5876925" y="4665663"/>
          <p14:tracePt t="17096" x="5868988" y="4665663"/>
          <p14:tracePt t="17101" x="5853113" y="4665663"/>
          <p14:tracePt t="17103" x="5845175" y="4665663"/>
          <p14:tracePt t="17106" x="5837238" y="4665663"/>
          <p14:tracePt t="17108" x="5829300" y="4665663"/>
          <p14:tracePt t="17111" x="5821363" y="4665663"/>
          <p14:tracePt t="17118" x="5813425" y="4665663"/>
          <p14:tracePt t="17126" x="5805488" y="4665663"/>
          <p14:tracePt t="17211" x="5813425" y="4665663"/>
          <p14:tracePt t="17216" x="5813425" y="4657725"/>
          <p14:tracePt t="17216" x="5821363" y="4657725"/>
          <p14:tracePt t="17220" x="5829300" y="4649788"/>
          <p14:tracePt t="17222" x="5837238" y="4649788"/>
          <p14:tracePt t="17225" x="5845175" y="4641850"/>
          <p14:tracePt t="17227" x="5853113" y="4641850"/>
          <p14:tracePt t="17229" x="5861050" y="4641850"/>
          <p14:tracePt t="17231" x="5868988" y="4641850"/>
          <p14:tracePt t="17235" x="5884863" y="4633913"/>
          <p14:tracePt t="17236" x="5892800" y="4633913"/>
          <p14:tracePt t="17238" x="5900738" y="4633913"/>
          <p14:tracePt t="17239" x="5908675" y="4633913"/>
          <p14:tracePt t="17241" x="5916613" y="4633913"/>
          <p14:tracePt t="17242" x="5924550" y="4633913"/>
          <p14:tracePt t="17243" x="5932488" y="4624388"/>
          <p14:tracePt t="17245" x="5940425" y="4624388"/>
          <p14:tracePt t="17247" x="5948363" y="4624388"/>
          <p14:tracePt t="17247" x="5956300" y="4624388"/>
          <p14:tracePt t="17251" x="5980113" y="4624388"/>
          <p14:tracePt t="17252" x="5988050" y="4616450"/>
          <p14:tracePt t="17253" x="5995988" y="4616450"/>
          <p14:tracePt t="17255" x="6003925" y="4616450"/>
          <p14:tracePt t="17256" x="6011863" y="4616450"/>
          <p14:tracePt t="17258" x="6027738" y="4616450"/>
          <p14:tracePt t="17260" x="6035675" y="4616450"/>
          <p14:tracePt t="17261" x="6043613" y="4616450"/>
          <p14:tracePt t="17262" x="6051550" y="4616450"/>
          <p14:tracePt t="17264" x="6067425" y="4616450"/>
          <p14:tracePt t="17268" x="6083300" y="4616450"/>
          <p14:tracePt t="17269" x="6091238" y="4616450"/>
          <p14:tracePt t="17269" x="6100763" y="4616450"/>
          <p14:tracePt t="17271" x="6108700" y="4616450"/>
          <p14:tracePt t="17272" x="6116638" y="4616450"/>
          <p14:tracePt t="17273" x="6124575" y="4608513"/>
          <p14:tracePt t="17274" x="6132513" y="4608513"/>
          <p14:tracePt t="17276" x="6140450" y="4608513"/>
          <p14:tracePt t="17278" x="6148388" y="4608513"/>
          <p14:tracePt t="17280" x="6156325" y="4608513"/>
          <p14:tracePt t="17280" x="6164263" y="4608513"/>
          <p14:tracePt t="17284" x="6180138" y="4608513"/>
          <p14:tracePt t="17286" x="6188075" y="4608513"/>
          <p14:tracePt t="17288" x="6196013" y="4608513"/>
          <p14:tracePt t="17290" x="6203950" y="4608513"/>
          <p14:tracePt t="17292" x="6211888" y="4608513"/>
          <p14:tracePt t="17296" x="6219825" y="4608513"/>
          <p14:tracePt t="17302" x="6227763" y="4608513"/>
          <p14:tracePt t="17306" x="6235700" y="4608513"/>
          <p14:tracePt t="17504" x="6227763" y="4608513"/>
          <p14:tracePt t="17509" x="6219825" y="4608513"/>
          <p14:tracePt t="17514" x="6211888" y="4608513"/>
          <p14:tracePt t="17518" x="6203950" y="4608513"/>
          <p14:tracePt t="17523" x="6196013" y="4608513"/>
          <p14:tracePt t="17525" x="6188075" y="4608513"/>
          <p14:tracePt t="17529" x="6180138" y="4608513"/>
          <p14:tracePt t="17536" x="6164263" y="4608513"/>
          <p14:tracePt t="17539" x="6156325" y="4608513"/>
          <p14:tracePt t="17542" x="6148388" y="4608513"/>
          <p14:tracePt t="17544" x="6140450" y="4608513"/>
          <p14:tracePt t="17547" x="6132513" y="4608513"/>
          <p14:tracePt t="17551" x="6124575" y="4608513"/>
          <p14:tracePt t="17554" x="6116638" y="4608513"/>
          <p14:tracePt t="17556" x="6108700" y="4608513"/>
          <p14:tracePt t="17559" x="6100763" y="4608513"/>
          <p14:tracePt t="17560" x="6100763" y="4616450"/>
          <p14:tracePt t="17563" x="6091238" y="4616450"/>
          <p14:tracePt t="17568" x="6083300" y="4616450"/>
          <p14:tracePt t="17569" x="6075363" y="4616450"/>
          <p14:tracePt t="17571" x="6067425" y="4616450"/>
          <p14:tracePt t="17573" x="6059488" y="4616450"/>
          <p14:tracePt t="17575" x="6051550" y="4616450"/>
          <p14:tracePt t="17578" x="6043613" y="4616450"/>
          <p14:tracePt t="17584" x="6027738" y="4616450"/>
          <p14:tracePt t="17587" x="6019800" y="4616450"/>
          <p14:tracePt t="17590" x="6011863" y="4616450"/>
          <p14:tracePt t="17592" x="6003925" y="4616450"/>
          <p14:tracePt t="17596" x="5995988" y="4616450"/>
          <p14:tracePt t="17601" x="5988050" y="4616450"/>
          <p14:tracePt t="17603" x="5980113" y="4616450"/>
          <p14:tracePt t="17605" x="5972175" y="4616450"/>
          <p14:tracePt t="17610" x="5964238" y="4616450"/>
          <p14:tracePt t="17612" x="5956300" y="4616450"/>
          <p14:tracePt t="17615" x="5956300" y="4624388"/>
          <p14:tracePt t="17618" x="5948363" y="4624388"/>
          <p14:tracePt t="17623" x="5940425" y="4624388"/>
          <p14:tracePt t="17628" x="5932488" y="4624388"/>
          <p14:tracePt t="17636" x="5924550" y="4624388"/>
          <p14:tracePt t="17639" x="5916613" y="4624388"/>
          <p14:tracePt t="17646" x="5908675" y="4624388"/>
          <p14:tracePt t="17653" x="5900738" y="4624388"/>
          <p14:tracePt t="17669" x="5892800" y="4624388"/>
          <p14:tracePt t="18035" x="5892800" y="4633913"/>
          <p14:tracePt t="18038" x="5900738" y="4633913"/>
          <p14:tracePt t="18042" x="5908675" y="4633913"/>
          <p14:tracePt t="18047" x="5916613" y="4633913"/>
          <p14:tracePt t="18051" x="5924550" y="4641850"/>
          <p14:tracePt t="18053" x="5932488" y="4641850"/>
          <p14:tracePt t="18056" x="5940425" y="4641850"/>
          <p14:tracePt t="18060" x="5948363" y="4641850"/>
          <p14:tracePt t="18062" x="5948363" y="4649788"/>
          <p14:tracePt t="18064" x="5956300" y="4649788"/>
          <p14:tracePt t="18068" x="5964238" y="4649788"/>
          <p14:tracePt t="18068" x="5972175" y="4649788"/>
          <p14:tracePt t="18072" x="5980113" y="4649788"/>
          <p14:tracePt t="18074" x="5988050" y="4649788"/>
          <p14:tracePt t="18076" x="5995988" y="4649788"/>
          <p14:tracePt t="18079" x="6003925" y="4649788"/>
          <p14:tracePt t="18082" x="6011863" y="4657725"/>
          <p14:tracePt t="18085" x="6019800" y="4657725"/>
          <p14:tracePt t="18088" x="6027738" y="4657725"/>
          <p14:tracePt t="18089" x="6035675" y="4657725"/>
          <p14:tracePt t="18092" x="6043613" y="4657725"/>
          <p14:tracePt t="18095" x="6051550" y="4657725"/>
          <p14:tracePt t="18097" x="6059488" y="4657725"/>
          <p14:tracePt t="18102" x="6067425" y="4657725"/>
          <p14:tracePt t="18104" x="6075363" y="4657725"/>
          <p14:tracePt t="18110" x="6083300" y="4665663"/>
          <p14:tracePt t="18114" x="6091238" y="4665663"/>
          <p14:tracePt t="18122" x="6100763" y="4665663"/>
          <p14:tracePt t="18561" x="6108700" y="4665663"/>
          <p14:tracePt t="18591" x="6116638" y="4665663"/>
          <p14:tracePt t="18600" x="6124575" y="4665663"/>
          <p14:tracePt t="18604" x="6132513" y="4665663"/>
          <p14:tracePt t="18610" x="6140450" y="4665663"/>
          <p14:tracePt t="18615" x="6148388" y="4665663"/>
          <p14:tracePt t="18621" x="6156325" y="4665663"/>
          <p14:tracePt t="18628" x="6164263" y="4665663"/>
          <p14:tracePt t="18632" x="6172200" y="4665663"/>
          <p14:tracePt t="18636" x="6180138" y="4665663"/>
          <p14:tracePt t="18641" x="6188075" y="4665663"/>
          <p14:tracePt t="18645" x="6196013" y="4665663"/>
          <p14:tracePt t="18651" x="6203950" y="4665663"/>
          <p14:tracePt t="18655" x="6211888" y="4665663"/>
          <p14:tracePt t="18660" x="6219825" y="4665663"/>
          <p14:tracePt t="18666" x="6227763" y="4665663"/>
          <p14:tracePt t="18670" x="6235700" y="4665663"/>
          <p14:tracePt t="18676" x="6243638" y="4665663"/>
          <p14:tracePt t="18679" x="6251575" y="4665663"/>
          <p14:tracePt t="18685" x="6259513" y="4665663"/>
          <p14:tracePt t="18692" x="6267450" y="4665663"/>
          <p14:tracePt t="18699" x="6275388" y="4665663"/>
          <p14:tracePt t="18708" x="6283325" y="4665663"/>
          <p14:tracePt t="18721" x="6291263" y="4665663"/>
          <p14:tracePt t="20221" x="6299200" y="4665663"/>
          <p14:tracePt t="20233" x="6307138" y="4665663"/>
          <p14:tracePt t="20239" x="6315075" y="4665663"/>
          <p14:tracePt t="20243" x="6323013" y="4665663"/>
          <p14:tracePt t="20248" x="6330950" y="4665663"/>
          <p14:tracePt t="20251" x="6338888" y="4665663"/>
          <p14:tracePt t="20252" x="6338888" y="4673600"/>
          <p14:tracePt t="20253" x="6346825" y="4673600"/>
          <p14:tracePt t="20255" x="6354763" y="4673600"/>
          <p14:tracePt t="20257" x="6362700" y="4673600"/>
          <p14:tracePt t="20260" x="6370638" y="4673600"/>
          <p14:tracePt t="20263" x="6378575" y="4673600"/>
          <p14:tracePt t="20268" x="6394450" y="4673600"/>
          <p14:tracePt t="20271" x="6402388" y="4673600"/>
          <p14:tracePt t="20272" x="6410325" y="4673600"/>
          <p14:tracePt t="20276" x="6418263" y="4673600"/>
          <p14:tracePt t="20276" x="6426200" y="4673600"/>
          <p14:tracePt t="20278" x="6434138" y="4673600"/>
          <p14:tracePt t="20281" x="6442075" y="4673600"/>
          <p14:tracePt t="20285" x="6459538" y="4673600"/>
          <p14:tracePt t="20286" x="6467475" y="4673600"/>
          <p14:tracePt t="20288" x="6475413" y="4673600"/>
          <p14:tracePt t="20290" x="6483350" y="4673600"/>
          <p14:tracePt t="20292" x="6491288" y="4681538"/>
          <p14:tracePt t="20294" x="6499225" y="4681538"/>
          <p14:tracePt t="20295" x="6507163" y="4681538"/>
          <p14:tracePt t="20296" x="6515100" y="4681538"/>
          <p14:tracePt t="20301" x="6523038" y="4681538"/>
          <p14:tracePt t="20302" x="6530975" y="4681538"/>
          <p14:tracePt t="20302" x="6538913" y="4681538"/>
          <p14:tracePt t="20304" x="6546850" y="4681538"/>
          <p14:tracePt t="20306" x="6554788" y="4681538"/>
          <p14:tracePt t="20308" x="6562725" y="4681538"/>
          <p14:tracePt t="20310" x="6570663" y="4681538"/>
          <p14:tracePt t="20312" x="6578600" y="4681538"/>
          <p14:tracePt t="20314" x="6586538" y="4681538"/>
          <p14:tracePt t="20318" x="6594475" y="4681538"/>
          <p14:tracePt t="20319" x="6602413" y="4681538"/>
          <p14:tracePt t="20320" x="6610350" y="4681538"/>
          <p14:tracePt t="20324" x="6618288" y="4681538"/>
          <p14:tracePt t="20326" x="6626225" y="4681538"/>
          <p14:tracePt t="20328" x="6634163" y="4681538"/>
          <p14:tracePt t="20330" x="6642100" y="4681538"/>
          <p14:tracePt t="20335" x="6650038" y="4681538"/>
          <p14:tracePt t="20337" x="6657975" y="4681538"/>
          <p14:tracePt t="20340" x="6665913" y="4681538"/>
          <p14:tracePt t="20346" x="6673850" y="4681538"/>
          <p14:tracePt t="20352" x="6681788" y="4681538"/>
          <p14:tracePt t="20360" x="6689725" y="4681538"/>
          <p14:tracePt t="20370" x="6697663" y="4681538"/>
          <p14:tracePt t="20377" x="6705600" y="4681538"/>
          <p14:tracePt t="20385" x="6713538" y="4681538"/>
          <p14:tracePt t="20389" x="6721475" y="4681538"/>
          <p14:tracePt t="20392" x="6729413" y="4681538"/>
          <p14:tracePt t="20395" x="6737350" y="4681538"/>
          <p14:tracePt t="20403" x="6753225" y="4681538"/>
          <p14:tracePt t="20405" x="6761163" y="4681538"/>
          <p14:tracePt t="20408" x="6769100" y="4681538"/>
          <p14:tracePt t="20411" x="6777038" y="4681538"/>
          <p14:tracePt t="20414" x="6784975" y="4681538"/>
          <p14:tracePt t="20418" x="6794500" y="4681538"/>
          <p14:tracePt t="20419" x="6802438" y="4681538"/>
          <p14:tracePt t="20419" x="6810375" y="4681538"/>
          <p14:tracePt t="20421" x="6818313" y="4681538"/>
          <p14:tracePt t="20424" x="6826250" y="4681538"/>
          <p14:tracePt t="20425" x="6834188" y="4681538"/>
          <p14:tracePt t="20426" x="6842125" y="4681538"/>
          <p14:tracePt t="20427" x="6850063" y="4681538"/>
          <p14:tracePt t="20429" x="6858000" y="4681538"/>
          <p14:tracePt t="20430" x="6865938" y="4681538"/>
          <p14:tracePt t="20435" x="6889750" y="4681538"/>
          <p14:tracePt t="20437" x="6897688" y="4681538"/>
          <p14:tracePt t="20437" x="6905625" y="4681538"/>
          <p14:tracePt t="20439" x="6921500" y="4681538"/>
          <p14:tracePt t="20441" x="6929438" y="4681538"/>
          <p14:tracePt t="20442" x="6937375" y="4681538"/>
          <p14:tracePt t="20443" x="6945313" y="4681538"/>
          <p14:tracePt t="20445" x="6961188" y="4681538"/>
          <p14:tracePt t="20447" x="6969125" y="4681538"/>
          <p14:tracePt t="20451" x="6992938" y="4681538"/>
          <p14:tracePt t="20452" x="7000875" y="4681538"/>
          <p14:tracePt t="20452" x="7008813" y="4681538"/>
          <p14:tracePt t="20453" x="7016750" y="4681538"/>
          <p14:tracePt t="20454" x="7024688" y="4681538"/>
          <p14:tracePt t="20455" x="7032625" y="4681538"/>
          <p14:tracePt t="20456" x="7040563" y="4681538"/>
          <p14:tracePt t="20457" x="7048500" y="4681538"/>
          <p14:tracePt t="20458" x="7064375" y="4689475"/>
          <p14:tracePt t="20459" x="7072313" y="4689475"/>
          <p14:tracePt t="20460" x="7080250" y="4689475"/>
          <p14:tracePt t="20461" x="7088188" y="4689475"/>
          <p14:tracePt t="20462" x="7096125" y="4689475"/>
          <p14:tracePt t="20463" x="7112000" y="4689475"/>
          <p14:tracePt t="20464" x="7127875" y="4689475"/>
          <p14:tracePt t="20465" x="7135813" y="4697413"/>
          <p14:tracePt t="20466" x="7145338" y="4697413"/>
          <p14:tracePt t="20470" x="7177088" y="4697413"/>
          <p14:tracePt t="20471" x="7192963" y="4697413"/>
          <p14:tracePt t="20471" x="7200900" y="4705350"/>
          <p14:tracePt t="20472" x="7208838" y="4705350"/>
          <p14:tracePt t="20473" x="7224713" y="4705350"/>
          <p14:tracePt t="20474" x="7232650" y="4705350"/>
          <p14:tracePt t="20475" x="7248525" y="4705350"/>
          <p14:tracePt t="20476" x="7264400" y="4705350"/>
          <p14:tracePt t="20477" x="7272338" y="4705350"/>
          <p14:tracePt t="20478" x="7288213" y="4705350"/>
          <p14:tracePt t="20479" x="7296150" y="4705350"/>
          <p14:tracePt t="20480" x="7312025" y="4705350"/>
          <p14:tracePt t="20484" x="7367588" y="4713288"/>
          <p14:tracePt t="20486" x="7375525" y="4713288"/>
          <p14:tracePt t="20486" x="7391400" y="4713288"/>
          <p14:tracePt t="20487" x="7399338" y="4713288"/>
          <p14:tracePt t="20488" x="7415213" y="4713288"/>
          <p14:tracePt t="20489" x="7431088" y="4713288"/>
          <p14:tracePt t="20490" x="7446963" y="4713288"/>
          <p14:tracePt t="20492" x="7462838" y="4713288"/>
          <p14:tracePt t="20492" x="7470775" y="4713288"/>
          <p14:tracePt t="20494" x="7486650" y="4713288"/>
          <p14:tracePt t="20494" x="7504113" y="4713288"/>
          <p14:tracePt t="20495" x="7519988" y="4713288"/>
          <p14:tracePt t="20496" x="7535863" y="4713288"/>
          <p14:tracePt t="20497" x="7551738" y="4713288"/>
          <p14:tracePt t="20501" x="7599363" y="4721225"/>
          <p14:tracePt t="20502" x="7615238" y="4721225"/>
          <p14:tracePt t="20502" x="7631113" y="4721225"/>
          <p14:tracePt t="20503" x="7646988" y="4721225"/>
          <p14:tracePt t="20504" x="7662863" y="4721225"/>
          <p14:tracePt t="20505" x="7678738" y="4721225"/>
          <p14:tracePt t="20506" x="7694613" y="4721225"/>
          <p14:tracePt t="20507" x="7718425" y="4721225"/>
          <p14:tracePt t="20508" x="7734300" y="4721225"/>
          <p14:tracePt t="20509" x="7750175" y="4721225"/>
          <p14:tracePt t="20510" x="7773988" y="4721225"/>
          <p14:tracePt t="20511" x="7781925" y="4729163"/>
          <p14:tracePt t="20512" x="7805738" y="4729163"/>
          <p14:tracePt t="20513" x="7821613" y="4729163"/>
          <p14:tracePt t="20514" x="7847013" y="4729163"/>
          <p14:tracePt t="20518" x="7894638" y="4729163"/>
          <p14:tracePt t="20518" x="7918450" y="4729163"/>
          <p14:tracePt t="20519" x="7942263" y="4729163"/>
          <p14:tracePt t="20521" x="7966075" y="4729163"/>
          <p14:tracePt t="20521" x="7981950" y="4729163"/>
          <p14:tracePt t="20523" x="7997825" y="4729163"/>
          <p14:tracePt t="20523" x="8013700" y="4729163"/>
          <p14:tracePt t="20524" x="8037513" y="4729163"/>
          <p14:tracePt t="20525" x="8053388" y="4729163"/>
          <p14:tracePt t="20526" x="8077200" y="4729163"/>
          <p14:tracePt t="20527" x="8093075" y="4729163"/>
          <p14:tracePt t="20528" x="8116888" y="4729163"/>
          <p14:tracePt t="20529" x="8132763" y="4729163"/>
          <p14:tracePt t="20530" x="8148638" y="4729163"/>
          <p14:tracePt t="20534" x="8229600" y="4729163"/>
          <p14:tracePt t="20536" x="8253413" y="4729163"/>
          <p14:tracePt t="20536" x="8269288" y="4729163"/>
          <p14:tracePt t="20537" x="8285163" y="4729163"/>
          <p14:tracePt t="20538" x="8308975" y="4729163"/>
          <p14:tracePt t="20539" x="8332788" y="4729163"/>
          <p14:tracePt t="20540" x="8348663" y="4729163"/>
          <p14:tracePt t="20541" x="8364538" y="4729163"/>
          <p14:tracePt t="20542" x="8380413" y="4729163"/>
          <p14:tracePt t="20543" x="8404225" y="4729163"/>
          <p14:tracePt t="20544" x="8420100" y="4729163"/>
          <p14:tracePt t="20545" x="8443913" y="4729163"/>
          <p14:tracePt t="20546" x="8459788" y="4729163"/>
          <p14:tracePt t="20547" x="8475663" y="4729163"/>
          <p14:tracePt t="20551" x="8523288" y="4729163"/>
          <p14:tracePt t="20552" x="8548688" y="4729163"/>
          <p14:tracePt t="20552" x="8572500" y="4729163"/>
          <p14:tracePt t="20553" x="8588375" y="4729163"/>
          <p14:tracePt t="20554" x="8596313" y="4729163"/>
          <p14:tracePt t="20555" x="8620125" y="4729163"/>
          <p14:tracePt t="20556" x="8636000" y="4729163"/>
          <p14:tracePt t="20557" x="8651875" y="4729163"/>
          <p14:tracePt t="20558" x="8667750" y="4729163"/>
          <p14:tracePt t="20559" x="8683625" y="4729163"/>
          <p14:tracePt t="20560" x="8699500" y="4729163"/>
          <p14:tracePt t="20561" x="8715375" y="4729163"/>
          <p14:tracePt t="20562" x="8731250" y="4729163"/>
          <p14:tracePt t="20563" x="8747125" y="4721225"/>
          <p14:tracePt t="20564" x="8763000" y="4721225"/>
          <p14:tracePt t="20568" x="8810625" y="4721225"/>
          <p14:tracePt t="20568" x="8818563" y="4721225"/>
          <p14:tracePt t="20569" x="8834438" y="4721225"/>
          <p14:tracePt t="20570" x="8850313" y="4721225"/>
          <p14:tracePt t="20572" x="8866188" y="4721225"/>
          <p14:tracePt t="20572" x="8883650" y="4721225"/>
          <p14:tracePt t="20573" x="8891588" y="4721225"/>
          <p14:tracePt t="20574" x="8907463" y="4721225"/>
          <p14:tracePt t="20575" x="8923338" y="4721225"/>
          <p14:tracePt t="20576" x="8939213" y="4721225"/>
          <p14:tracePt t="20577" x="8955088" y="4721225"/>
          <p14:tracePt t="20578" x="8963025" y="4721225"/>
          <p14:tracePt t="20579" x="8978900" y="4713288"/>
          <p14:tracePt t="20580" x="8986838" y="4713288"/>
          <p14:tracePt t="20585" x="9042400" y="4713288"/>
          <p14:tracePt t="20586" x="9050338" y="4713288"/>
          <p14:tracePt t="20586" x="9058275" y="4713288"/>
          <p14:tracePt t="20587" x="9074150" y="4713288"/>
          <p14:tracePt t="20588" x="9082088" y="4713288"/>
          <p14:tracePt t="20589" x="9097963" y="4713288"/>
          <p14:tracePt t="20590" x="9105900" y="4713288"/>
          <p14:tracePt t="20591" x="9121775" y="4713288"/>
          <p14:tracePt t="20592" x="9129713" y="4713288"/>
          <p14:tracePt t="20593" x="9137650" y="4713288"/>
          <p14:tracePt t="20594" x="9153525" y="4713288"/>
          <p14:tracePt t="20595" x="9161463" y="4713288"/>
          <p14:tracePt t="20596" x="9169400" y="4713288"/>
          <p14:tracePt t="20597" x="9177338" y="4713288"/>
          <p14:tracePt t="20601" x="9209088" y="4713288"/>
          <p14:tracePt t="20602" x="9224963" y="4713288"/>
          <p14:tracePt t="20602" x="9234488" y="4713288"/>
          <p14:tracePt t="20603" x="9242425" y="4713288"/>
          <p14:tracePt t="20604" x="9250363" y="4713288"/>
          <p14:tracePt t="20605" x="9258300" y="4713288"/>
          <p14:tracePt t="20606" x="9266238" y="4713288"/>
          <p14:tracePt t="20607" x="9282113" y="4713288"/>
          <p14:tracePt t="20608" x="9290050" y="4713288"/>
          <p14:tracePt t="20609" x="9297988" y="4713288"/>
          <p14:tracePt t="20610" x="9305925" y="4713288"/>
          <p14:tracePt t="20611" x="9313863" y="4713288"/>
          <p14:tracePt t="20612" x="9321800" y="4713288"/>
          <p14:tracePt t="20613" x="9329738" y="4713288"/>
          <p14:tracePt t="20614" x="9345613" y="4713288"/>
          <p14:tracePt t="20618" x="9369425" y="4705350"/>
          <p14:tracePt t="20619" x="9377363" y="4705350"/>
          <p14:tracePt t="20620" x="9385300" y="4705350"/>
          <p14:tracePt t="20620" x="9393238" y="4705350"/>
          <p14:tracePt t="20621" x="9401175" y="4705350"/>
          <p14:tracePt t="20622" x="9409113" y="4705350"/>
          <p14:tracePt t="20623" x="9417050" y="4705350"/>
          <p14:tracePt t="20624" x="9424988" y="4705350"/>
          <p14:tracePt t="20625" x="9432925" y="4705350"/>
          <p14:tracePt t="20626" x="9440863" y="4705350"/>
          <p14:tracePt t="20627" x="9448800" y="4705350"/>
          <p14:tracePt t="20628" x="9456738" y="4705350"/>
          <p14:tracePt t="20629" x="9464675" y="4705350"/>
          <p14:tracePt t="20630" x="9472613" y="4705350"/>
          <p14:tracePt t="20634" x="9496425" y="4697413"/>
          <p14:tracePt t="20636" x="9504363" y="4697413"/>
          <p14:tracePt t="20637" x="9512300" y="4697413"/>
          <p14:tracePt t="20638" x="9520238" y="4697413"/>
          <p14:tracePt t="20639" x="9528175" y="4697413"/>
          <p14:tracePt t="20641" x="9536113" y="4697413"/>
          <p14:tracePt t="20643" x="9544050" y="4697413"/>
          <p14:tracePt t="20644" x="9551988" y="4697413"/>
          <p14:tracePt t="20646" x="9559925" y="4697413"/>
          <p14:tracePt t="20651" x="9585325" y="4697413"/>
          <p14:tracePt t="20654" x="9593263" y="4697413"/>
          <p14:tracePt t="20656" x="9601200" y="4697413"/>
          <p14:tracePt t="20658" x="9609138" y="4697413"/>
          <p14:tracePt t="20661" x="9617075" y="4697413"/>
          <p14:tracePt t="20664" x="9625013" y="4697413"/>
          <p14:tracePt t="20668" x="9632950" y="4697413"/>
          <p14:tracePt t="20669" x="9640888" y="4697413"/>
          <p14:tracePt t="20673" x="9648825" y="4697413"/>
          <p14:tracePt t="20679" x="9656763" y="4697413"/>
          <p14:tracePt t="20685" x="9664700" y="4697413"/>
          <p14:tracePt t="20693" x="9672638" y="4697413"/>
          <p14:tracePt t="20729" x="9680575" y="4697413"/>
          <p14:tracePt t="20741" x="9688513" y="4697413"/>
          <p14:tracePt t="20747" x="9696450" y="4697413"/>
          <p14:tracePt t="20753" x="9704388" y="4697413"/>
          <p14:tracePt t="20756" x="9712325" y="4697413"/>
          <p14:tracePt t="20758" x="9720263" y="4697413"/>
          <p14:tracePt t="20761" x="9728200" y="4697413"/>
          <p14:tracePt t="20764" x="9736138" y="4697413"/>
          <p14:tracePt t="20768" x="9744075" y="4697413"/>
          <p14:tracePt t="20769" x="9752013" y="4697413"/>
          <p14:tracePt t="20772" x="9759950" y="4697413"/>
          <p14:tracePt t="20774" x="9767888" y="4697413"/>
          <p14:tracePt t="20776" x="9775825" y="4697413"/>
          <p14:tracePt t="20777" x="9783763" y="4697413"/>
          <p14:tracePt t="20779" x="9791700" y="4697413"/>
          <p14:tracePt t="20780" x="9799638" y="4697413"/>
          <p14:tracePt t="20784" x="9815513" y="4697413"/>
          <p14:tracePt t="20787" x="9823450" y="4697413"/>
          <p14:tracePt t="20787" x="9831388" y="4697413"/>
          <p14:tracePt t="20789" x="9839325" y="4697413"/>
          <p14:tracePt t="20791" x="9847263" y="4697413"/>
          <p14:tracePt t="20793" x="9855200" y="4697413"/>
          <p14:tracePt t="20795" x="9863138" y="4697413"/>
          <p14:tracePt t="20796" x="9871075" y="4697413"/>
          <p14:tracePt t="20802" x="9886950" y="4697413"/>
          <p14:tracePt t="20803" x="9894888" y="4697413"/>
          <p14:tracePt t="20805" x="9902825" y="4697413"/>
          <p14:tracePt t="20807" x="9910763" y="4689475"/>
          <p14:tracePt t="20808" x="9918700" y="4689475"/>
          <p14:tracePt t="20811" x="9926638" y="4689475"/>
          <p14:tracePt t="20813" x="9936163" y="4689475"/>
          <p14:tracePt t="20818" x="9944100" y="4689475"/>
          <p14:tracePt t="20819" x="9952038" y="4689475"/>
          <p14:tracePt t="20820" x="9959975" y="4689475"/>
          <p14:tracePt t="20822" x="9967913" y="4689475"/>
          <p14:tracePt t="20825" x="9975850" y="4689475"/>
          <p14:tracePt t="20827" x="9983788" y="4689475"/>
          <p14:tracePt t="20829" x="9991725" y="4689475"/>
          <p14:tracePt t="20831" x="9999663" y="4689475"/>
          <p14:tracePt t="20835" x="10007600" y="4689475"/>
          <p14:tracePt t="20836" x="10015538" y="4689475"/>
          <p14:tracePt t="20839" x="10023475" y="4689475"/>
          <p14:tracePt t="20840" x="10031413" y="4689475"/>
          <p14:tracePt t="20843" x="10039350" y="4689475"/>
          <p14:tracePt t="20846" x="10047288" y="4689475"/>
          <p14:tracePt t="20847" x="10055225" y="4689475"/>
          <p14:tracePt t="20851" x="10071100" y="4689475"/>
          <p14:tracePt t="20853" x="10079038" y="4689475"/>
          <p14:tracePt t="20855" x="10086975" y="4689475"/>
          <p14:tracePt t="20856" x="10094913" y="4689475"/>
          <p14:tracePt t="20858" x="10102850" y="4689475"/>
          <p14:tracePt t="20859" x="10110788" y="4689475"/>
          <p14:tracePt t="20861" x="10118725" y="4689475"/>
          <p14:tracePt t="20862" x="10126663" y="4689475"/>
          <p14:tracePt t="20864" x="10134600" y="4689475"/>
          <p14:tracePt t="20868" x="10150475" y="4689475"/>
          <p14:tracePt t="20869" x="10158413" y="4689475"/>
          <p14:tracePt t="20870" x="10166350" y="4689475"/>
          <p14:tracePt t="20872" x="10174288" y="4689475"/>
          <p14:tracePt t="20873" x="10182225" y="4689475"/>
          <p14:tracePt t="20874" x="10190163" y="4689475"/>
          <p14:tracePt t="20875" x="10198100" y="4689475"/>
          <p14:tracePt t="20877" x="10206038" y="4689475"/>
          <p14:tracePt t="20878" x="10213975" y="4689475"/>
          <p14:tracePt t="20879" x="10221913" y="4689475"/>
          <p14:tracePt t="20880" x="10229850" y="4689475"/>
          <p14:tracePt t="20884" x="10253663" y="4689475"/>
          <p14:tracePt t="20886" x="10261600" y="4689475"/>
          <p14:tracePt t="20886" x="10269538" y="4689475"/>
          <p14:tracePt t="20887" x="10279063" y="4689475"/>
          <p14:tracePt t="20888" x="10287000" y="4689475"/>
          <p14:tracePt t="20889" x="10287000" y="4697413"/>
          <p14:tracePt t="20890" x="10294938" y="4697413"/>
          <p14:tracePt t="20891" x="10302875" y="4697413"/>
          <p14:tracePt t="20892" x="10310813" y="4697413"/>
          <p14:tracePt t="20893" x="10326688" y="4697413"/>
          <p14:tracePt t="20895" x="10334625" y="4697413"/>
          <p14:tracePt t="20896" x="10342563" y="4697413"/>
          <p14:tracePt t="20897" x="10350500" y="4697413"/>
          <p14:tracePt t="20901" x="10374313" y="4697413"/>
          <p14:tracePt t="20902" x="10382250" y="4705350"/>
          <p14:tracePt t="20902" x="10390188" y="4705350"/>
          <p14:tracePt t="20903" x="10398125" y="4705350"/>
          <p14:tracePt t="20904" x="10406063" y="4705350"/>
          <p14:tracePt t="20905" x="10414000" y="4705350"/>
          <p14:tracePt t="20906" x="10421938" y="4705350"/>
          <p14:tracePt t="20907" x="10429875" y="4705350"/>
          <p14:tracePt t="20908" x="10437813" y="4705350"/>
          <p14:tracePt t="20909" x="10445750" y="4705350"/>
          <p14:tracePt t="20910" x="10453688" y="4705350"/>
          <p14:tracePt t="20911" x="10461625" y="4705350"/>
          <p14:tracePt t="20912" x="10469563" y="4705350"/>
          <p14:tracePt t="20913" x="10477500" y="4705350"/>
          <p14:tracePt t="20914" x="10485438" y="4705350"/>
          <p14:tracePt t="20918" x="10509250" y="4705350"/>
          <p14:tracePt t="20918" x="10517188" y="4705350"/>
          <p14:tracePt t="20919" x="10525125" y="4705350"/>
          <p14:tracePt t="20920" x="10533063" y="4705350"/>
          <p14:tracePt t="20922" x="10541000" y="4705350"/>
          <p14:tracePt t="20924" x="10548938" y="4705350"/>
          <p14:tracePt t="20924" x="10556875" y="4705350"/>
          <p14:tracePt t="20925" x="10564813" y="4705350"/>
          <p14:tracePt t="20926" x="10572750" y="4705350"/>
          <p14:tracePt t="20928" x="10580688" y="4705350"/>
          <p14:tracePt t="20929" x="10588625" y="4713288"/>
          <p14:tracePt t="20931" x="10596563" y="4713288"/>
          <p14:tracePt t="20935" x="10612438" y="4713288"/>
          <p14:tracePt t="20935" x="10620375" y="4713288"/>
          <p14:tracePt t="20937" x="10629900" y="4713288"/>
          <p14:tracePt t="20938" x="10637838" y="4713288"/>
          <p14:tracePt t="20939" x="10645775" y="4713288"/>
          <p14:tracePt t="20941" x="10653713" y="4713288"/>
          <p14:tracePt t="20943" x="10661650" y="4713288"/>
          <p14:tracePt t="20944" x="10669588" y="4713288"/>
          <p14:tracePt t="20947" x="10677525" y="4713288"/>
          <p14:tracePt t="20952" x="10701338" y="4713288"/>
          <p14:tracePt t="20954" x="10709275" y="4713288"/>
          <p14:tracePt t="20956" x="10717213" y="4713288"/>
          <p14:tracePt t="20958" x="10725150" y="4713288"/>
          <p14:tracePt t="20961" x="10733088" y="4713288"/>
          <p14:tracePt t="20963" x="10741025" y="4713288"/>
          <p14:tracePt t="20968" x="10748963" y="4713288"/>
          <p14:tracePt t="20969" x="10756900" y="4713288"/>
          <p14:tracePt t="20971" x="10764838" y="4713288"/>
          <p14:tracePt t="20974" x="10772775" y="4713288"/>
          <p14:tracePt t="20977" x="10780713" y="4713288"/>
          <p14:tracePt t="20980" x="10788650" y="4713288"/>
          <p14:tracePt t="20987" x="10796588" y="4713288"/>
          <p14:tracePt t="21002" x="10820400" y="4721225"/>
          <p14:tracePt t="21005" x="10828338" y="4721225"/>
          <p14:tracePt t="21010" x="10836275" y="4721225"/>
          <p14:tracePt t="21016" x="10844213" y="4721225"/>
          <p14:tracePt t="21020" x="10852150" y="4721225"/>
          <p14:tracePt t="21021" x="10860088" y="4721225"/>
          <p14:tracePt t="21022" x="10868025" y="4721225"/>
          <p14:tracePt t="21027" x="10875963" y="4721225"/>
          <p14:tracePt t="21030" x="10883900" y="4721225"/>
          <p14:tracePt t="21035" x="10891838" y="4721225"/>
          <p14:tracePt t="21036" x="10899775" y="4721225"/>
          <p14:tracePt t="21039" x="10907713" y="4721225"/>
          <p14:tracePt t="21042" x="10915650" y="4721225"/>
          <p14:tracePt t="21045" x="10923588" y="4721225"/>
          <p14:tracePt t="21051" x="10939463" y="4721225"/>
          <p14:tracePt t="21055" x="10947400" y="4721225"/>
          <p14:tracePt t="21059" x="10955338" y="4721225"/>
          <p14:tracePt t="21063" x="10963275" y="4721225"/>
          <p14:tracePt t="21068" x="10971213" y="4721225"/>
          <p14:tracePt t="21070" x="10980738" y="4721225"/>
          <p14:tracePt t="21073" x="10988675" y="4721225"/>
          <p14:tracePt t="21080" x="10996613" y="4721225"/>
          <p14:tracePt t="21088" x="11004550" y="4721225"/>
          <p14:tracePt t="21240" x="10996613" y="4729163"/>
          <p14:tracePt t="21248" x="10988675" y="4729163"/>
          <p14:tracePt t="21251" x="10980738" y="4729163"/>
          <p14:tracePt t="21255" x="10971213" y="4729163"/>
          <p14:tracePt t="21258" x="10963275" y="4729163"/>
          <p14:tracePt t="21261" x="10955338" y="4729163"/>
          <p14:tracePt t="21264" x="10947400" y="4729163"/>
          <p14:tracePt t="21268" x="10939463" y="4729163"/>
          <p14:tracePt t="21270" x="10931525" y="4729163"/>
          <p14:tracePt t="21273" x="10923588" y="4729163"/>
          <p14:tracePt t="21274" x="10915650" y="4729163"/>
          <p14:tracePt t="21276" x="10907713" y="4729163"/>
          <p14:tracePt t="21277" x="10899775" y="4729163"/>
          <p14:tracePt t="21279" x="10891838" y="4729163"/>
          <p14:tracePt t="21285" x="10868025" y="4729163"/>
          <p14:tracePt t="21285" x="10860088" y="4729163"/>
          <p14:tracePt t="21287" x="10852150" y="4729163"/>
          <p14:tracePt t="21288" x="10844213" y="4729163"/>
          <p14:tracePt t="21289" x="10836275" y="4729163"/>
          <p14:tracePt t="21291" x="10828338" y="4729163"/>
          <p14:tracePt t="21292" x="10820400" y="4729163"/>
          <p14:tracePt t="21293" x="10812463" y="4729163"/>
          <p14:tracePt t="21294" x="10804525" y="4729163"/>
          <p14:tracePt t="21296" x="10796588" y="4729163"/>
          <p14:tracePt t="21297" x="10788650" y="4729163"/>
          <p14:tracePt t="21301" x="10764838" y="4729163"/>
          <p14:tracePt t="21302" x="10756900" y="4729163"/>
          <p14:tracePt t="21304" x="10741025" y="4729163"/>
          <p14:tracePt t="21306" x="10733088" y="4729163"/>
          <p14:tracePt t="21307" x="10725150" y="4729163"/>
          <p14:tracePt t="21309" x="10717213" y="4729163"/>
          <p14:tracePt t="21309" x="10709275" y="4729163"/>
          <p14:tracePt t="21311" x="10701338" y="4729163"/>
          <p14:tracePt t="21312" x="10693400" y="4729163"/>
          <p14:tracePt t="21313" x="10685463" y="4729163"/>
          <p14:tracePt t="21314" x="10677525" y="4729163"/>
          <p14:tracePt t="21318" x="10661650" y="4729163"/>
          <p14:tracePt t="21318" x="10653713" y="4729163"/>
          <p14:tracePt t="21320" x="10645775" y="4729163"/>
          <p14:tracePt t="21323" x="10637838" y="4729163"/>
          <p14:tracePt t="21323" x="10629900" y="4729163"/>
          <p14:tracePt t="21324" x="10620375" y="4729163"/>
          <p14:tracePt t="21326" x="10612438" y="4729163"/>
          <p14:tracePt t="21327" x="10604500" y="4729163"/>
          <p14:tracePt t="21329" x="10596563" y="4729163"/>
          <p14:tracePt t="21335" x="10572750" y="4729163"/>
          <p14:tracePt t="21336" x="10564813" y="4729163"/>
          <p14:tracePt t="21339" x="10556875" y="4729163"/>
          <p14:tracePt t="21342" x="10548938" y="4729163"/>
          <p14:tracePt t="21344" x="10541000" y="4729163"/>
          <p14:tracePt t="21346" x="10533063" y="4729163"/>
          <p14:tracePt t="21351" x="10517188" y="4729163"/>
          <p14:tracePt t="21355" x="10509250" y="4729163"/>
          <p14:tracePt t="21369" x="10501313" y="4729163"/>
          <p14:tracePt t="21427" x="10501313" y="4737100"/>
          <p14:tracePt t="21454" x="10509250" y="4737100"/>
          <p14:tracePt t="21457" x="10517188" y="4737100"/>
          <p14:tracePt t="21462" x="10533063" y="4737100"/>
          <p14:tracePt t="21462" x="10541000" y="4737100"/>
          <p14:tracePt t="21464" x="10548938" y="4737100"/>
          <p14:tracePt t="21468" x="10580688" y="4737100"/>
          <p14:tracePt t="21469" x="10588625" y="4737100"/>
          <p14:tracePt t="21470" x="10596563" y="4737100"/>
          <p14:tracePt t="21471" x="10604500" y="4737100"/>
          <p14:tracePt t="21472" x="10620375" y="4737100"/>
          <p14:tracePt t="21473" x="10629900" y="4737100"/>
          <p14:tracePt t="21474" x="10637838" y="4737100"/>
          <p14:tracePt t="21475" x="10645775" y="4737100"/>
          <p14:tracePt t="21476" x="10661650" y="4737100"/>
          <p14:tracePt t="21477" x="10669588" y="4737100"/>
          <p14:tracePt t="21478" x="10685463" y="4737100"/>
          <p14:tracePt t="21479" x="10693400" y="4737100"/>
          <p14:tracePt t="21480" x="10709275" y="4737100"/>
          <p14:tracePt t="21485" x="10756900" y="4729163"/>
          <p14:tracePt t="21486" x="10764838" y="4729163"/>
          <p14:tracePt t="21486" x="10780713" y="4729163"/>
          <p14:tracePt t="21487" x="10796588" y="4729163"/>
          <p14:tracePt t="21489" x="10804525" y="4729163"/>
          <p14:tracePt t="21489" x="10812463" y="4729163"/>
          <p14:tracePt t="21490" x="10828338" y="4729163"/>
          <p14:tracePt t="21491" x="10844213" y="4729163"/>
          <p14:tracePt t="21492" x="10852150" y="4729163"/>
          <p14:tracePt t="21493" x="10860088" y="4729163"/>
          <p14:tracePt t="21494" x="10875963" y="4729163"/>
          <p14:tracePt t="21495" x="10891838" y="4729163"/>
          <p14:tracePt t="21496" x="10899775" y="4721225"/>
          <p14:tracePt t="21497" x="10915650" y="4721225"/>
          <p14:tracePt t="21501" x="10955338" y="4721225"/>
          <p14:tracePt t="21502" x="10963275" y="4721225"/>
          <p14:tracePt t="21503" x="10971213" y="4721225"/>
          <p14:tracePt t="21504" x="10988675" y="4721225"/>
          <p14:tracePt t="21505" x="10996613" y="4721225"/>
          <p14:tracePt t="21506" x="11004550" y="4721225"/>
          <p14:tracePt t="21507" x="11012488" y="4721225"/>
          <p14:tracePt t="21508" x="11020425" y="4721225"/>
          <p14:tracePt t="21509" x="11028363" y="4721225"/>
          <p14:tracePt t="21510" x="11036300" y="4721225"/>
          <p14:tracePt t="21511" x="11052175" y="4713288"/>
          <p14:tracePt t="21513" x="11060113" y="4713288"/>
          <p14:tracePt t="21514" x="11068050" y="4713288"/>
          <p14:tracePt t="21518" x="11083925" y="4713288"/>
          <p14:tracePt t="21518" x="11091863" y="4713288"/>
          <p14:tracePt t="21519" x="11099800" y="4713288"/>
          <p14:tracePt t="21521" x="11107738" y="4713288"/>
          <p14:tracePt t="21523" x="11107738" y="4705350"/>
          <p14:tracePt t="21523" x="11115675" y="4705350"/>
          <p14:tracePt t="21525" x="11123613" y="4705350"/>
          <p14:tracePt t="21528" x="11131550" y="4705350"/>
          <p14:tracePt t="21535" x="11139488" y="4705350"/>
          <p14:tracePt t="21610" x="11131550" y="4705350"/>
          <p14:tracePt t="21620" x="11123613" y="4705350"/>
          <p14:tracePt t="21626" x="11115675" y="4705350"/>
          <p14:tracePt t="21629" x="11107738" y="4705350"/>
          <p14:tracePt t="21635" x="11099800" y="4697413"/>
          <p14:tracePt t="21637" x="11091863" y="4697413"/>
          <p14:tracePt t="21639" x="11083925" y="4697413"/>
          <p14:tracePt t="21640" x="11075988" y="4697413"/>
          <p14:tracePt t="21642" x="11068050" y="4697413"/>
          <p14:tracePt t="21644" x="11060113" y="4697413"/>
          <p14:tracePt t="21647" x="11052175" y="4697413"/>
          <p14:tracePt t="21651" x="11028363" y="4697413"/>
          <p14:tracePt t="21652" x="11020425" y="4697413"/>
          <p14:tracePt t="21653" x="11012488" y="4697413"/>
          <p14:tracePt t="21655" x="11004550" y="4697413"/>
          <p14:tracePt t="21657" x="10996613" y="4697413"/>
          <p14:tracePt t="21658" x="10988675" y="4697413"/>
          <p14:tracePt t="21659" x="10980738" y="4697413"/>
          <p14:tracePt t="21661" x="10971213" y="4697413"/>
          <p14:tracePt t="21662" x="10963275" y="4697413"/>
          <p14:tracePt t="21665" x="10955338" y="4697413"/>
          <p14:tracePt t="21669" x="10931525" y="4697413"/>
          <p14:tracePt t="21670" x="10923588" y="4697413"/>
          <p14:tracePt t="21671" x="10915650" y="4697413"/>
          <p14:tracePt t="21673" x="10907713" y="4697413"/>
          <p14:tracePt t="21675" x="10899775" y="4697413"/>
          <p14:tracePt t="21677" x="10891838" y="4697413"/>
          <p14:tracePt t="21678" x="10883900" y="4697413"/>
          <p14:tracePt t="21680" x="10875963" y="4697413"/>
          <p14:tracePt t="21685" x="10860088" y="4705350"/>
          <p14:tracePt t="21686" x="10852150" y="4705350"/>
          <p14:tracePt t="21687" x="10844213" y="4705350"/>
          <p14:tracePt t="21689" x="10836275" y="4705350"/>
          <p14:tracePt t="21691" x="10828338" y="4705350"/>
          <p14:tracePt t="21693" x="10820400" y="4705350"/>
          <p14:tracePt t="21695" x="10812463" y="4705350"/>
          <p14:tracePt t="21697" x="10812463" y="4713288"/>
          <p14:tracePt t="21701" x="10796588" y="4713288"/>
          <p14:tracePt t="21703" x="10788650" y="4713288"/>
          <p14:tracePt t="21706" x="10780713" y="4713288"/>
          <p14:tracePt t="21709" x="10772775" y="4713288"/>
          <p14:tracePt t="21712" x="10764838" y="4713288"/>
          <p14:tracePt t="21718" x="10756900" y="4713288"/>
          <p14:tracePt t="21721" x="10748963" y="4713288"/>
          <p14:tracePt t="21729" x="10741025" y="4721225"/>
          <p14:tracePt t="21740" x="10733088" y="4721225"/>
          <p14:tracePt t="21820" x="10741025" y="4721225"/>
          <p14:tracePt t="21824" x="10748963" y="4721225"/>
          <p14:tracePt t="21828" x="10756900" y="4721225"/>
          <p14:tracePt t="21829" x="10764838" y="4721225"/>
          <p14:tracePt t="21830" x="10772775" y="4721225"/>
          <p14:tracePt t="21836" x="10788650" y="4721225"/>
          <p14:tracePt t="21837" x="10796588" y="4721225"/>
          <p14:tracePt t="21838" x="10804525" y="4721225"/>
          <p14:tracePt t="21840" x="10812463" y="4721225"/>
          <p14:tracePt t="21843" x="10820400" y="4713288"/>
          <p14:tracePt t="21844" x="10828338" y="4713288"/>
          <p14:tracePt t="21845" x="10836275" y="4713288"/>
          <p14:tracePt t="21847" x="10844213" y="4713288"/>
          <p14:tracePt t="21851" x="10852150" y="4713288"/>
          <p14:tracePt t="21852" x="10860088" y="4713288"/>
          <p14:tracePt t="21855" x="10868025" y="4713288"/>
          <p14:tracePt t="21858" x="10875963" y="4713288"/>
          <p14:tracePt t="21861" x="10883900" y="4713288"/>
          <p14:tracePt t="21864" x="10891838" y="4713288"/>
          <p14:tracePt t="21868" x="10891838" y="4705350"/>
          <p14:tracePt t="21870" x="10899775" y="4705350"/>
          <p14:tracePt t="21874" x="10907713" y="4705350"/>
          <p14:tracePt t="21887" x="10915650" y="4705350"/>
          <p14:tracePt t="22003" x="10907713" y="4705350"/>
          <p14:tracePt t="22007" x="10899775" y="4705350"/>
          <p14:tracePt t="22011" x="10891838" y="4705350"/>
          <p14:tracePt t="22012" x="10883900" y="4705350"/>
          <p14:tracePt t="22015" x="10875963" y="4705350"/>
          <p14:tracePt t="22018" x="10852150" y="4705350"/>
          <p14:tracePt t="22020" x="10844213" y="4705350"/>
          <p14:tracePt t="22021" x="10836275" y="4705350"/>
          <p14:tracePt t="22022" x="10828338" y="4705350"/>
          <p14:tracePt t="22023" x="10820400" y="4705350"/>
          <p14:tracePt t="22024" x="10812463" y="4705350"/>
          <p14:tracePt t="22025" x="10804525" y="4705350"/>
          <p14:tracePt t="22026" x="10796588" y="4705350"/>
          <p14:tracePt t="22027" x="10788650" y="4705350"/>
          <p14:tracePt t="22028" x="10780713" y="4705350"/>
          <p14:tracePt t="22029" x="10772775" y="4705350"/>
          <p14:tracePt t="22030" x="10764838" y="4705350"/>
          <p14:tracePt t="22035" x="10725150" y="4705350"/>
          <p14:tracePt t="22036" x="10709275" y="4705350"/>
          <p14:tracePt t="22037" x="10701338" y="4705350"/>
          <p14:tracePt t="22039" x="10693400" y="4705350"/>
          <p14:tracePt t="22039" x="10685463" y="4705350"/>
          <p14:tracePt t="22040" x="10677525" y="4705350"/>
          <p14:tracePt t="22041" x="10669588" y="4705350"/>
          <p14:tracePt t="22042" x="10661650" y="4705350"/>
          <p14:tracePt t="22043" x="10653713" y="4705350"/>
          <p14:tracePt t="22044" x="10645775" y="4705350"/>
          <p14:tracePt t="22045" x="10637838" y="4705350"/>
          <p14:tracePt t="22046" x="10629900" y="4705350"/>
          <p14:tracePt t="22047" x="10620375" y="4705350"/>
          <p14:tracePt t="22051" x="10596563" y="4713288"/>
          <p14:tracePt t="22052" x="10580688" y="4713288"/>
          <p14:tracePt t="22054" x="10572750" y="4713288"/>
          <p14:tracePt t="22055" x="10564813" y="4713288"/>
          <p14:tracePt t="22056" x="10556875" y="4713288"/>
          <p14:tracePt t="22057" x="10548938" y="4713288"/>
          <p14:tracePt t="22058" x="10541000" y="4713288"/>
          <p14:tracePt t="22059" x="10533063" y="4713288"/>
          <p14:tracePt t="22061" x="10525125" y="4713288"/>
          <p14:tracePt t="22062" x="10517188" y="4713288"/>
          <p14:tracePt t="22063" x="10509250" y="4713288"/>
          <p14:tracePt t="22068" x="10493375" y="4721225"/>
          <p14:tracePt t="22069" x="10485438" y="4721225"/>
          <p14:tracePt t="22069" x="10477500" y="4721225"/>
          <p14:tracePt t="22071" x="10469563" y="4721225"/>
          <p14:tracePt t="22072" x="10461625" y="4721225"/>
          <p14:tracePt t="22074" x="10453688" y="4721225"/>
          <p14:tracePt t="22076" x="10445750" y="4721225"/>
          <p14:tracePt t="22077" x="10437813" y="4721225"/>
          <p14:tracePt t="22080" x="10429875" y="4721225"/>
          <p14:tracePt t="22085" x="10414000" y="4721225"/>
          <p14:tracePt t="22088" x="10406063" y="4721225"/>
          <p14:tracePt t="22090" x="10398125" y="4721225"/>
          <p14:tracePt t="22093" x="10390188" y="4721225"/>
          <p14:tracePt t="22096" x="10382250" y="4721225"/>
          <p14:tracePt t="22104" x="10374313" y="4721225"/>
          <p14:tracePt t="22115" x="10366375" y="4721225"/>
          <p14:tracePt t="22131" x="10358438" y="4721225"/>
          <p14:tracePt t="22298" x="10366375" y="4721225"/>
          <p14:tracePt t="22305" x="10374313" y="4721225"/>
          <p14:tracePt t="22310" x="10382250" y="4721225"/>
          <p14:tracePt t="22313" x="10390188" y="4721225"/>
          <p14:tracePt t="22318" x="10398125" y="4721225"/>
          <p14:tracePt t="22319" x="10406063" y="4721225"/>
          <p14:tracePt t="22322" x="10414000" y="4721225"/>
          <p14:tracePt t="22325" x="10421938" y="4721225"/>
          <p14:tracePt t="22327" x="10429875" y="4721225"/>
          <p14:tracePt t="22329" x="10437813" y="4721225"/>
          <p14:tracePt t="22335" x="10453688" y="4721225"/>
          <p14:tracePt t="22336" x="10461625" y="4721225"/>
          <p14:tracePt t="22337" x="10469563" y="4721225"/>
          <p14:tracePt t="22339" x="10477500" y="4721225"/>
          <p14:tracePt t="22341" x="10485438" y="4721225"/>
          <p14:tracePt t="22342" x="10493375" y="4721225"/>
          <p14:tracePt t="22344" x="10501313" y="4721225"/>
          <p14:tracePt t="22347" x="10509250" y="4721225"/>
          <p14:tracePt t="22347" x="10517188" y="4721225"/>
          <p14:tracePt t="22351" x="10533063" y="4729163"/>
          <p14:tracePt t="22353" x="10541000" y="4729163"/>
          <p14:tracePt t="22353" x="10548938" y="4729163"/>
          <p14:tracePt t="22355" x="10556875" y="4729163"/>
          <p14:tracePt t="22356" x="10564813" y="4729163"/>
          <p14:tracePt t="22358" x="10572750" y="4729163"/>
          <p14:tracePt t="22359" x="10580688" y="4729163"/>
          <p14:tracePt t="22360" x="10588625" y="4729163"/>
          <p14:tracePt t="22362" x="10596563" y="4729163"/>
          <p14:tracePt t="22363" x="10604500" y="4729163"/>
          <p14:tracePt t="22368" x="10629900" y="4729163"/>
          <p14:tracePt t="22370" x="10637838" y="4729163"/>
          <p14:tracePt t="22370" x="10645775" y="4729163"/>
          <p14:tracePt t="22372" x="10653713" y="4737100"/>
          <p14:tracePt t="22372" x="10661650" y="4737100"/>
          <p14:tracePt t="22374" x="10669588" y="4737100"/>
          <p14:tracePt t="22375" x="10677525" y="4737100"/>
          <p14:tracePt t="22376" x="10685463" y="4737100"/>
          <p14:tracePt t="22378" x="10693400" y="4737100"/>
          <p14:tracePt t="22380" x="10701338" y="4737100"/>
          <p14:tracePt t="22385" x="10725150" y="4737100"/>
          <p14:tracePt t="22386" x="10733088" y="4737100"/>
          <p14:tracePt t="22387" x="10741025" y="4737100"/>
          <p14:tracePt t="22389" x="10748963" y="4737100"/>
          <p14:tracePt t="22391" x="10756900" y="4737100"/>
          <p14:tracePt t="22392" x="10764838" y="4737100"/>
          <p14:tracePt t="22394" x="10772775" y="4737100"/>
          <p14:tracePt t="22395" x="10780713" y="4737100"/>
          <p14:tracePt t="22397" x="10788650" y="4737100"/>
          <p14:tracePt t="22401" x="10804525" y="4737100"/>
          <p14:tracePt t="22403" x="10812463" y="4737100"/>
          <p14:tracePt t="22405" x="10820400" y="4737100"/>
          <p14:tracePt t="22407" x="10828338" y="4737100"/>
          <p14:tracePt t="22409" x="10836275" y="4737100"/>
          <p14:tracePt t="22410" x="10836275" y="4745038"/>
          <p14:tracePt t="22411" x="10844213" y="4745038"/>
          <p14:tracePt t="22413" x="10852150" y="4745038"/>
          <p14:tracePt t="22418" x="10860088" y="4745038"/>
          <p14:tracePt t="22419" x="10868025" y="4745038"/>
          <p14:tracePt t="22422" x="10875963" y="4745038"/>
          <p14:tracePt t="22425" x="10883900" y="4745038"/>
          <p14:tracePt t="22431" x="10891838" y="4745038"/>
          <p14:tracePt t="22442" x="10899775" y="4745038"/>
          <p14:tracePt t="22577" x="10891838" y="4745038"/>
          <p14:tracePt t="22585" x="10883900" y="4745038"/>
          <p14:tracePt t="22588" x="10875963" y="4745038"/>
          <p14:tracePt t="22591" x="10868025" y="4745038"/>
          <p14:tracePt t="22593" x="10860088" y="4745038"/>
          <p14:tracePt t="22597" x="10852150" y="4745038"/>
          <p14:tracePt t="22602" x="10844213" y="4745038"/>
          <p14:tracePt t="22602" x="10836275" y="4745038"/>
          <p14:tracePt t="22604" x="10828338" y="4745038"/>
          <p14:tracePt t="22606" x="10820400" y="4745038"/>
          <p14:tracePt t="22608" x="10812463" y="4745038"/>
          <p14:tracePt t="22610" x="10804525" y="4745038"/>
          <p14:tracePt t="22612" x="10796588" y="4745038"/>
          <p14:tracePt t="22613" x="10788650" y="4745038"/>
          <p14:tracePt t="22618" x="10772775" y="4745038"/>
          <p14:tracePt t="22619" x="10764838" y="4745038"/>
          <p14:tracePt t="22619" x="10756900" y="4745038"/>
          <p14:tracePt t="22621" x="10748963" y="4745038"/>
          <p14:tracePt t="22622" x="10741025" y="4745038"/>
          <p14:tracePt t="22623" x="10733088" y="4745038"/>
          <p14:tracePt t="22624" x="10725150" y="4745038"/>
          <p14:tracePt t="22625" x="10717213" y="4745038"/>
          <p14:tracePt t="22628" x="10709275" y="4745038"/>
          <p14:tracePt t="22628" x="10701338" y="4752975"/>
          <p14:tracePt t="22629" x="10693400" y="4752975"/>
          <p14:tracePt t="22630" x="10685463" y="4752975"/>
          <p14:tracePt t="22635" x="10653713" y="4752975"/>
          <p14:tracePt t="22636" x="10637838" y="4752975"/>
          <p14:tracePt t="22638" x="10629900" y="4760913"/>
          <p14:tracePt t="22639" x="10612438" y="4760913"/>
          <p14:tracePt t="22641" x="10596563" y="4760913"/>
          <p14:tracePt t="22643" x="10588625" y="4760913"/>
          <p14:tracePt t="22644" x="10580688" y="4760913"/>
          <p14:tracePt t="22645" x="10572750" y="4760913"/>
          <p14:tracePt t="22646" x="10556875" y="4768850"/>
          <p14:tracePt t="22651" x="10525125" y="4768850"/>
          <p14:tracePt t="22653" x="10517188" y="4768850"/>
          <p14:tracePt t="22654" x="10509250" y="4768850"/>
          <p14:tracePt t="22655" x="10501313" y="4768850"/>
          <p14:tracePt t="22656" x="10493375" y="4768850"/>
          <p14:tracePt t="22657" x="10485438" y="4776788"/>
          <p14:tracePt t="22659" x="10477500" y="4776788"/>
          <p14:tracePt t="22660" x="10469563" y="4776788"/>
          <p14:tracePt t="22662" x="10461625" y="4776788"/>
          <p14:tracePt t="22664" x="10453688" y="4776788"/>
          <p14:tracePt t="22668" x="10437813" y="4776788"/>
          <p14:tracePt t="22669" x="10429875" y="4776788"/>
          <p14:tracePt t="22671" x="10421938" y="4776788"/>
          <p14:tracePt t="22672" x="10421938" y="4784725"/>
          <p14:tracePt t="22673" x="10414000" y="4784725"/>
          <p14:tracePt t="22676" x="10406063" y="4784725"/>
          <p14:tracePt t="22678" x="10398125" y="4784725"/>
          <p14:tracePt t="22685" x="10382250" y="4784725"/>
          <p14:tracePt t="22695" x="10374313" y="4784725"/>
          <p14:tracePt t="22762" x="10382250" y="4784725"/>
          <p14:tracePt t="22767" x="10390188" y="4784725"/>
          <p14:tracePt t="22771" x="10406063" y="4784725"/>
          <p14:tracePt t="22774" x="10414000" y="4784725"/>
          <p14:tracePt t="22776" x="10421938" y="4784725"/>
          <p14:tracePt t="22777" x="10429875" y="4784725"/>
          <p14:tracePt t="22778" x="10437813" y="4784725"/>
          <p14:tracePt t="22779" x="10445750" y="4784725"/>
          <p14:tracePt t="22780" x="10453688" y="4784725"/>
          <p14:tracePt t="22785" x="10485438" y="4784725"/>
          <p14:tracePt t="22786" x="10501313" y="4784725"/>
          <p14:tracePt t="22788" x="10509250" y="4776788"/>
          <p14:tracePt t="22788" x="10517188" y="4776788"/>
          <p14:tracePt t="22789" x="10533063" y="4776788"/>
          <p14:tracePt t="22790" x="10541000" y="4776788"/>
          <p14:tracePt t="22791" x="10548938" y="4776788"/>
          <p14:tracePt t="22792" x="10564813" y="4768850"/>
          <p14:tracePt t="22793" x="10572750" y="4768850"/>
          <p14:tracePt t="22794" x="10580688" y="4768850"/>
          <p14:tracePt t="22795" x="10596563" y="4768850"/>
          <p14:tracePt t="22796" x="10604500" y="4768850"/>
          <p14:tracePt t="22797" x="10620375" y="4768850"/>
          <p14:tracePt t="22801" x="10669588" y="4760913"/>
          <p14:tracePt t="22802" x="10677525" y="4760913"/>
          <p14:tracePt t="22803" x="10685463" y="4760913"/>
          <p14:tracePt t="22804" x="10701338" y="4760913"/>
          <p14:tracePt t="22805" x="10709275" y="4752975"/>
          <p14:tracePt t="22806" x="10725150" y="4752975"/>
          <p14:tracePt t="22807" x="10733088" y="4752975"/>
          <p14:tracePt t="22808" x="10741025" y="4752975"/>
          <p14:tracePt t="22809" x="10756900" y="4752975"/>
          <p14:tracePt t="22810" x="10764838" y="4752975"/>
          <p14:tracePt t="22811" x="10772775" y="4752975"/>
          <p14:tracePt t="22812" x="10780713" y="4752975"/>
          <p14:tracePt t="22813" x="10796588" y="4752975"/>
          <p14:tracePt t="22814" x="10812463" y="4752975"/>
          <p14:tracePt t="22818" x="10836275" y="4745038"/>
          <p14:tracePt t="22819" x="10860088" y="4745038"/>
          <p14:tracePt t="22820" x="10868025" y="4745038"/>
          <p14:tracePt t="22821" x="10875963" y="4745038"/>
          <p14:tracePt t="22822" x="10883900" y="4745038"/>
          <p14:tracePt t="22823" x="10891838" y="4737100"/>
          <p14:tracePt t="22824" x="10899775" y="4737100"/>
          <p14:tracePt t="22825" x="10907713" y="4737100"/>
          <p14:tracePt t="22826" x="10915650" y="4737100"/>
          <p14:tracePt t="22827" x="10923588" y="4737100"/>
          <p14:tracePt t="22828" x="10931525" y="4737100"/>
          <p14:tracePt t="22830" x="10939463" y="4737100"/>
          <p14:tracePt t="22835" x="10963275" y="4729163"/>
          <p14:tracePt t="22836" x="10971213" y="4729163"/>
          <p14:tracePt t="22838" x="10980738" y="4729163"/>
          <p14:tracePt t="22841" x="10988675" y="4729163"/>
          <p14:tracePt t="22843" x="10996613" y="4729163"/>
          <p14:tracePt t="22844" x="10996613" y="4721225"/>
          <p14:tracePt t="22852" x="11004550" y="4721225"/>
          <p14:tracePt t="22948" x="10996613" y="4721225"/>
          <p14:tracePt t="22956" x="10988675" y="4721225"/>
          <p14:tracePt t="22960" x="10980738" y="4721225"/>
          <p14:tracePt t="22963" x="10971213" y="4721225"/>
          <p14:tracePt t="22968" x="10955338" y="4721225"/>
          <p14:tracePt t="22969" x="10947400" y="4721225"/>
          <p14:tracePt t="22970" x="10939463" y="4721225"/>
          <p14:tracePt t="22973" x="10931525" y="4721225"/>
          <p14:tracePt t="22974" x="10923588" y="4721225"/>
          <p14:tracePt t="22975" x="10915650" y="4721225"/>
          <p14:tracePt t="22977" x="10907713" y="4721225"/>
          <p14:tracePt t="22979" x="10899775" y="4721225"/>
          <p14:tracePt t="22985" x="10875963" y="4721225"/>
          <p14:tracePt t="22987" x="10868025" y="4721225"/>
          <p14:tracePt t="22987" x="10860088" y="4721225"/>
          <p14:tracePt t="22988" x="10852150" y="4721225"/>
          <p14:tracePt t="22990" x="10844213" y="4721225"/>
          <p14:tracePt t="22991" x="10836275" y="4721225"/>
          <p14:tracePt t="23002" x="10788650" y="4721225"/>
          <p14:tracePt t="23003" x="10780713" y="4721225"/>
          <p14:tracePt t="23005" x="10772775" y="4721225"/>
          <p14:tracePt t="23006" x="10764838" y="4721225"/>
          <p14:tracePt t="23007" x="10756900" y="4721225"/>
          <p14:tracePt t="23008" x="10748963" y="4721225"/>
          <p14:tracePt t="23010" x="10741025" y="4721225"/>
          <p14:tracePt t="23012" x="10733088" y="4721225"/>
          <p14:tracePt t="23014" x="10725150" y="4721225"/>
          <p14:tracePt t="23018" x="10709275" y="4721225"/>
          <p14:tracePt t="23020" x="10701338" y="4721225"/>
          <p14:tracePt t="23023" x="10693400" y="4721225"/>
          <p14:tracePt t="23026" x="10685463" y="4721225"/>
          <p14:tracePt t="23029" x="10677525" y="4721225"/>
          <p14:tracePt t="23035" x="10669588" y="4721225"/>
          <p14:tracePt t="23037" x="10661650" y="4721225"/>
          <p14:tracePt t="23043" x="10653713" y="4721225"/>
          <p14:tracePt t="23055" x="10645775" y="4721225"/>
          <p14:tracePt t="23086" x="10637838" y="4721225"/>
          <p14:tracePt t="23217" x="10645775" y="4721225"/>
          <p14:tracePt t="23222" x="10653713" y="4721225"/>
          <p14:tracePt t="23228" x="10661650" y="4721225"/>
          <p14:tracePt t="23228" x="10669588" y="4721225"/>
          <p14:tracePt t="23237" x="10685463" y="4721225"/>
          <p14:tracePt t="23239" x="10693400" y="4721225"/>
          <p14:tracePt t="23242" x="10701338" y="4721225"/>
          <p14:tracePt t="23245" x="10709275" y="4721225"/>
          <p14:tracePt t="23252" x="10717213" y="4721225"/>
          <p14:tracePt t="23253" x="10725150" y="4721225"/>
          <p14:tracePt t="23255" x="10733088" y="4721225"/>
          <p14:tracePt t="23258" x="10741025" y="4721225"/>
          <p14:tracePt t="23261" x="10748963" y="4721225"/>
          <p14:tracePt t="23264" x="10756900" y="4721225"/>
          <p14:tracePt t="23268" x="10764838" y="4721225"/>
          <p14:tracePt t="23270" x="10772775" y="4721225"/>
          <p14:tracePt t="23271" x="10780713" y="4721225"/>
          <p14:tracePt t="23274" x="10788650" y="4721225"/>
          <p14:tracePt t="23276" x="10796588" y="4721225"/>
          <p14:tracePt t="23278" x="10804525" y="4721225"/>
          <p14:tracePt t="23280" x="10812463" y="4721225"/>
          <p14:tracePt t="23285" x="10828338" y="4721225"/>
          <p14:tracePt t="23286" x="10836275" y="4721225"/>
          <p14:tracePt t="23288" x="10844213" y="4721225"/>
          <p14:tracePt t="23290" x="10852150" y="4721225"/>
          <p14:tracePt t="23292" x="10860088" y="4721225"/>
          <p14:tracePt t="23293" x="10868025" y="4721225"/>
          <p14:tracePt t="23295" x="10875963" y="4721225"/>
          <p14:tracePt t="23297" x="10883900" y="4721225"/>
          <p14:tracePt t="23302" x="10899775" y="4721225"/>
          <p14:tracePt t="23303" x="10907713" y="4721225"/>
          <p14:tracePt t="23304" x="10915650" y="4721225"/>
          <p14:tracePt t="23306" x="10923588" y="4721225"/>
          <p14:tracePt t="23308" x="10931525" y="4721225"/>
          <p14:tracePt t="23309" x="10939463" y="4721225"/>
          <p14:tracePt t="23311" x="10947400" y="4721225"/>
          <p14:tracePt t="23312" x="10955338" y="4721225"/>
          <p14:tracePt t="23318" x="10971213" y="4721225"/>
          <p14:tracePt t="23319" x="10980738" y="4721225"/>
          <p14:tracePt t="23320" x="10988675" y="4721225"/>
          <p14:tracePt t="23322" x="10996613" y="4721225"/>
          <p14:tracePt t="23325" x="11004550" y="4721225"/>
          <p14:tracePt t="23327" x="11012488" y="4721225"/>
          <p14:tracePt t="23330" x="11020425" y="4721225"/>
          <p14:tracePt t="23335" x="11028363" y="4721225"/>
          <p14:tracePt t="23336" x="11036300" y="4721225"/>
          <p14:tracePt t="23341" x="11044238" y="4721225"/>
          <p14:tracePt t="23494" x="11036300" y="4721225"/>
          <p14:tracePt t="23502" x="11028363" y="4721225"/>
          <p14:tracePt t="23506" x="11020425" y="4721225"/>
          <p14:tracePt t="23509" x="11012488" y="4721225"/>
          <p14:tracePt t="23513" x="11004550" y="4721225"/>
          <p14:tracePt t="23518" x="10996613" y="4721225"/>
          <p14:tracePt t="23520" x="10988675" y="4721225"/>
          <p14:tracePt t="23523" x="10980738" y="4721225"/>
          <p14:tracePt t="23526" x="10971213" y="4721225"/>
          <p14:tracePt t="23529" x="10963275" y="4721225"/>
          <p14:tracePt t="23535" x="10955338" y="4721225"/>
          <p14:tracePt t="23536" x="10947400" y="4721225"/>
          <p14:tracePt t="23538" x="10939463" y="4721225"/>
          <p14:tracePt t="23541" x="10931525" y="4729163"/>
          <p14:tracePt t="23545" x="10923588" y="4729163"/>
          <p14:tracePt t="23548" x="10915650" y="4729163"/>
          <p14:tracePt t="23551" x="10907713" y="4729163"/>
          <p14:tracePt t="23553" x="10899775" y="4729163"/>
          <p14:tracePt t="23555" x="10891838" y="4729163"/>
          <p14:tracePt t="23558" x="10883900" y="4729163"/>
          <p14:tracePt t="23561" x="10875963" y="4729163"/>
          <p14:tracePt t="23564" x="10868025" y="4729163"/>
          <p14:tracePt t="23568" x="10860088" y="4729163"/>
          <p14:tracePt t="23570" x="10852150" y="4729163"/>
          <p14:tracePt t="23571" x="10852150" y="4737100"/>
          <p14:tracePt t="23573" x="10844213" y="4737100"/>
          <p14:tracePt t="23576" x="10836275" y="4737100"/>
          <p14:tracePt t="23580" x="10828338" y="4737100"/>
          <p14:tracePt t="23585" x="10820400" y="4737100"/>
          <p14:tracePt t="23586" x="10812463" y="4737100"/>
          <p14:tracePt t="23588" x="10804525" y="4737100"/>
          <p14:tracePt t="23591" x="10796588" y="4737100"/>
          <p14:tracePt t="23594" x="10788650" y="4737100"/>
          <p14:tracePt t="23597" x="10780713" y="4737100"/>
          <p14:tracePt t="23601" x="10772775" y="4737100"/>
          <p14:tracePt t="23606" x="10764838" y="4737100"/>
          <p14:tracePt t="23610" x="10756900" y="4737100"/>
          <p14:tracePt t="23618" x="10748963" y="4737100"/>
          <p14:tracePt t="23620" x="10741025" y="4737100"/>
          <p14:tracePt t="23628" x="10733088" y="4737100"/>
          <p14:tracePt t="23635" x="10725150" y="4737100"/>
          <p14:tracePt t="23642" x="10717213" y="4737100"/>
          <p14:tracePt t="23652" x="10709275" y="4737100"/>
          <p14:tracePt t="23660" x="10701338" y="4737100"/>
          <p14:tracePt t="23673" x="10693400" y="4737100"/>
          <p14:tracePt t="23699" x="10685463" y="4737100"/>
          <p14:tracePt t="23768" x="10685463" y="4745038"/>
          <p14:tracePt t="23797" x="10693400" y="4745038"/>
          <p14:tracePt t="23804" x="10701338" y="4745038"/>
          <p14:tracePt t="23809" x="10709275" y="4745038"/>
          <p14:tracePt t="23812" x="10717213" y="4745038"/>
          <p14:tracePt t="23815" x="10725150" y="4745038"/>
          <p14:tracePt t="23819" x="10733088" y="4745038"/>
          <p14:tracePt t="23820" x="10741025" y="4745038"/>
          <p14:tracePt t="23822" x="10748963" y="4745038"/>
          <p14:tracePt t="23824" x="10756900" y="4745038"/>
          <p14:tracePt t="23826" x="10764838" y="4745038"/>
          <p14:tracePt t="23828" x="10772775" y="4745038"/>
          <p14:tracePt t="23830" x="10780713" y="4745038"/>
          <p14:tracePt t="23835" x="10796588" y="4745038"/>
          <p14:tracePt t="23837" x="10804525" y="4745038"/>
          <p14:tracePt t="23837" x="10812463" y="4745038"/>
          <p14:tracePt t="23840" x="10820400" y="4745038"/>
          <p14:tracePt t="23842" x="10828338" y="4745038"/>
          <p14:tracePt t="23844" x="10836275" y="4745038"/>
          <p14:tracePt t="23847" x="10844213" y="4745038"/>
          <p14:tracePt t="23852" x="10852150" y="4745038"/>
          <p14:tracePt t="23853" x="10860088" y="4745038"/>
          <p14:tracePt t="23856" x="10868025" y="4745038"/>
          <p14:tracePt t="23860" x="10875963" y="4745038"/>
          <p14:tracePt t="23868" x="10883900" y="4745038"/>
          <p14:tracePt t="23987" x="10875963" y="4745038"/>
          <p14:tracePt t="23996" x="10868025" y="4745038"/>
          <p14:tracePt t="24001" x="10860088" y="4745038"/>
          <p14:tracePt t="24006" x="10852150" y="4745038"/>
          <p14:tracePt t="24007" x="10844213" y="4745038"/>
          <p14:tracePt t="24012" x="10836275" y="4745038"/>
          <p14:tracePt t="24015" x="10828338" y="4745038"/>
          <p14:tracePt t="24019" x="10820400" y="4745038"/>
          <p14:tracePt t="24021" x="10812463" y="4745038"/>
          <p14:tracePt t="24024" x="10804525" y="4745038"/>
          <p14:tracePt t="24026" x="10796588" y="4745038"/>
          <p14:tracePt t="24029" x="10788650" y="4745038"/>
          <p14:tracePt t="24035" x="10780713" y="4745038"/>
          <p14:tracePt t="24037" x="10772775" y="4745038"/>
          <p14:tracePt t="24037" x="10764838" y="4745038"/>
          <p14:tracePt t="24039" x="10756900" y="4745038"/>
          <p14:tracePt t="24042" x="10748963" y="4745038"/>
          <p14:tracePt t="24045" x="10741025" y="4745038"/>
          <p14:tracePt t="24047" x="10733088" y="4745038"/>
          <p14:tracePt t="24051" x="10725150" y="4745038"/>
          <p14:tracePt t="24052" x="10717213" y="4745038"/>
          <p14:tracePt t="24055" x="10709275" y="4745038"/>
          <p14:tracePt t="24058" x="10701338" y="4745038"/>
          <p14:tracePt t="24060" x="10693400" y="4745038"/>
          <p14:tracePt t="24062" x="10685463" y="4745038"/>
          <p14:tracePt t="24068" x="10677525" y="4745038"/>
          <p14:tracePt t="24069" x="10669588" y="4745038"/>
          <p14:tracePt t="24071" x="10661650" y="4745038"/>
          <p14:tracePt t="24075" x="10653713" y="4745038"/>
          <p14:tracePt t="24077" x="10645775" y="4745038"/>
          <p14:tracePt t="24085" x="10637838" y="4745038"/>
          <p14:tracePt t="24090" x="10629900" y="4745038"/>
          <p14:tracePt t="24102" x="10620375" y="4745038"/>
          <p14:tracePt t="24394" x="10629900" y="4745038"/>
          <p14:tracePt t="24405" x="10637838" y="4745038"/>
          <p14:tracePt t="24412" x="10645775" y="4745038"/>
          <p14:tracePt t="24418" x="10653713" y="4745038"/>
          <p14:tracePt t="24420" x="10661650" y="4745038"/>
          <p14:tracePt t="24423" x="10669588" y="4745038"/>
          <p14:tracePt t="24425" x="10677525" y="4745038"/>
          <p14:tracePt t="24430" x="10685463" y="4745038"/>
          <p14:tracePt t="24435" x="10693400" y="4745038"/>
          <p14:tracePt t="24436" x="10701338" y="4745038"/>
          <p14:tracePt t="24438" x="10709275" y="4745038"/>
          <p14:tracePt t="24440" x="10717213" y="4745038"/>
          <p14:tracePt t="24443" x="10725150" y="4745038"/>
          <p14:tracePt t="24447" x="10733088" y="4745038"/>
          <p14:tracePt t="24451" x="10741025" y="4745038"/>
          <p14:tracePt t="24455" x="10748963" y="4745038"/>
          <p14:tracePt t="24458" x="10756900" y="4745038"/>
          <p14:tracePt t="24460" x="10756900" y="4737100"/>
          <p14:tracePt t="24463" x="10764838" y="4737100"/>
          <p14:tracePt t="24468" x="10772775" y="4737100"/>
          <p14:tracePt t="24471" x="10780713" y="4737100"/>
          <p14:tracePt t="24478" x="10788650" y="4737100"/>
          <p14:tracePt t="24489" x="10796588" y="4737100"/>
          <p14:tracePt t="24956" x="10788650" y="4737100"/>
          <p14:tracePt t="24965" x="10780713" y="4737100"/>
          <p14:tracePt t="24972" x="10772775" y="4737100"/>
          <p14:tracePt t="24977" x="10764838" y="4737100"/>
          <p14:tracePt t="24986" x="10741025" y="4737100"/>
          <p14:tracePt t="24990" x="10733088" y="4737100"/>
          <p14:tracePt t="24992" x="10725150" y="4737100"/>
          <p14:tracePt t="24996" x="10717213" y="4737100"/>
          <p14:tracePt t="25002" x="10701338" y="4737100"/>
          <p14:tracePt t="25005" x="10693400" y="4737100"/>
          <p14:tracePt t="25008" x="10685463" y="4737100"/>
          <p14:tracePt t="25011" x="10677525" y="4737100"/>
          <p14:tracePt t="25015" x="10669588" y="4737100"/>
          <p14:tracePt t="25018" x="10661650" y="4737100"/>
          <p14:tracePt t="25020" x="10653713" y="4737100"/>
          <p14:tracePt t="25024" x="10645775" y="4737100"/>
          <p14:tracePt t="25026" x="10637838" y="4737100"/>
          <p14:tracePt t="25029" x="10629900" y="4737100"/>
          <p14:tracePt t="25035" x="10620375" y="4745038"/>
          <p14:tracePt t="25036" x="10612438" y="4745038"/>
          <p14:tracePt t="25037" x="10604500" y="4745038"/>
          <p14:tracePt t="25039" x="10596563" y="4745038"/>
          <p14:tracePt t="25042" x="10588625" y="4745038"/>
          <p14:tracePt t="25044" x="10580688" y="4745038"/>
          <p14:tracePt t="25046" x="10572750" y="4745038"/>
          <p14:tracePt t="25051" x="10556875" y="4745038"/>
          <p14:tracePt t="25053" x="10548938" y="4745038"/>
          <p14:tracePt t="25055" x="10541000" y="4745038"/>
          <p14:tracePt t="25057" x="10533063" y="4745038"/>
          <p14:tracePt t="25060" x="10525125" y="4745038"/>
          <p14:tracePt t="25062" x="10517188" y="4745038"/>
          <p14:tracePt t="25064" x="10509250" y="4745038"/>
          <p14:tracePt t="25068" x="10501313" y="4752975"/>
          <p14:tracePt t="25070" x="10493375" y="4752975"/>
          <p14:tracePt t="25073" x="10485438" y="4752975"/>
          <p14:tracePt t="25075" x="10477500" y="4752975"/>
          <p14:tracePt t="25079" x="10469563" y="4752975"/>
          <p14:tracePt t="25088" x="10461625" y="4752975"/>
          <p14:tracePt t="25109" x="10453688" y="4752975"/>
          <p14:tracePt t="26797" x="10445750" y="4752975"/>
          <p14:tracePt t="26829" x="10445750" y="4760913"/>
          <p14:tracePt t="26840" x="10437813" y="4760913"/>
          <p14:tracePt t="26877" x="10429875" y="4760913"/>
          <p14:tracePt t="26924" x="10421938" y="4760913"/>
          <p14:tracePt t="26952" x="10414000" y="4760913"/>
          <p14:tracePt t="26957" x="10414000" y="4768850"/>
          <p14:tracePt t="26963" x="10406063" y="4768850"/>
          <p14:tracePt t="26971" x="10398125" y="4768850"/>
          <p14:tracePt t="26973" x="10390188" y="4768850"/>
          <p14:tracePt t="26977" x="10382250" y="4768850"/>
          <p14:tracePt t="26985" x="10366375" y="4768850"/>
          <p14:tracePt t="26987" x="10366375" y="4776788"/>
          <p14:tracePt t="26988" x="10358438" y="4776788"/>
          <p14:tracePt t="26990" x="10350500" y="4776788"/>
          <p14:tracePt t="27002" x="10326688" y="4784725"/>
          <p14:tracePt t="27003" x="10318750" y="4784725"/>
          <p14:tracePt t="27006" x="10310813" y="4784725"/>
          <p14:tracePt t="27008" x="10302875" y="4784725"/>
          <p14:tracePt t="27011" x="10294938" y="4784725"/>
          <p14:tracePt t="27014" x="10287000" y="4784725"/>
          <p14:tracePt t="27018" x="10279063" y="4792663"/>
          <p14:tracePt t="27021" x="10269538" y="4792663"/>
          <p14:tracePt t="27024" x="10261600" y="4792663"/>
          <p14:tracePt t="27026" x="10253663" y="4792663"/>
          <p14:tracePt t="27029" x="10245725" y="4792663"/>
          <p14:tracePt t="27036" x="10237788" y="4792663"/>
          <p14:tracePt t="27038" x="10229850" y="4792663"/>
          <p14:tracePt t="27040" x="10229850" y="4800600"/>
          <p14:tracePt t="27042" x="10221913" y="4800600"/>
          <p14:tracePt t="27046" x="10213975" y="4800600"/>
          <p14:tracePt t="27053" x="10198100" y="4800600"/>
          <p14:tracePt t="27056" x="10190163" y="4800600"/>
          <p14:tracePt t="27061" x="10182225" y="4800600"/>
          <p14:tracePt t="27064" x="10174288" y="4800600"/>
          <p14:tracePt t="27068" x="10166350" y="4808538"/>
          <p14:tracePt t="27071" x="10158413" y="4808538"/>
          <p14:tracePt t="27074" x="10150475" y="4808538"/>
          <p14:tracePt t="27076" x="10142538" y="4808538"/>
          <p14:tracePt t="27078" x="10134600" y="4808538"/>
          <p14:tracePt t="27080" x="10126663" y="4808538"/>
          <p14:tracePt t="27085" x="10110788" y="4808538"/>
          <p14:tracePt t="27086" x="10102850" y="4808538"/>
          <p14:tracePt t="27088" x="10094913" y="4808538"/>
          <p14:tracePt t="27089" x="10086975" y="4808538"/>
          <p14:tracePt t="27091" x="10079038" y="4816475"/>
          <p14:tracePt t="27093" x="10071100" y="4816475"/>
          <p14:tracePt t="27094" x="10063163" y="4816475"/>
          <p14:tracePt t="27096" x="10055225" y="4816475"/>
          <p14:tracePt t="27097" x="10047288" y="4816475"/>
          <p14:tracePt t="27102" x="10031413" y="4816475"/>
          <p14:tracePt t="27102" x="10023475" y="4816475"/>
          <p14:tracePt t="27103" x="10015538" y="4816475"/>
          <p14:tracePt t="27105" x="10007600" y="4816475"/>
          <p14:tracePt t="27106" x="10007600" y="4824413"/>
          <p14:tracePt t="27107" x="9999663" y="4824413"/>
          <p14:tracePt t="27108" x="9991725" y="4824413"/>
          <p14:tracePt t="27110" x="9983788" y="4824413"/>
          <p14:tracePt t="27112" x="9975850" y="4824413"/>
          <p14:tracePt t="27113" x="9967913" y="4824413"/>
          <p14:tracePt t="27114" x="9959975" y="4824413"/>
          <p14:tracePt t="27118" x="9944100" y="4832350"/>
          <p14:tracePt t="27120" x="9936163" y="4832350"/>
          <p14:tracePt t="27121" x="9926638" y="4832350"/>
          <p14:tracePt t="27124" x="9918700" y="4832350"/>
          <p14:tracePt t="27126" x="9910763" y="4832350"/>
          <p14:tracePt t="27127" x="9910763" y="4840288"/>
          <p14:tracePt t="27128" x="9902825" y="4840288"/>
          <p14:tracePt t="27135" x="9879013" y="4840288"/>
          <p14:tracePt t="27137" x="9871075" y="4840288"/>
          <p14:tracePt t="27141" x="9863138" y="4840288"/>
          <p14:tracePt t="27143" x="9855200" y="4840288"/>
          <p14:tracePt t="27146" x="9847263" y="4848225"/>
          <p14:tracePt t="27153" x="9831388" y="4848225"/>
          <p14:tracePt t="27156" x="9823450" y="4848225"/>
          <p14:tracePt t="27157" x="9815513" y="4848225"/>
          <p14:tracePt t="27159" x="9807575" y="4848225"/>
          <p14:tracePt t="27162" x="9799638" y="4848225"/>
          <p14:tracePt t="27168" x="9791700" y="4848225"/>
          <p14:tracePt t="27169" x="9783763" y="4848225"/>
          <p14:tracePt t="27169" x="9783763" y="4856163"/>
          <p14:tracePt t="27171" x="9775825" y="4856163"/>
          <p14:tracePt t="27174" x="9767888" y="4856163"/>
          <p14:tracePt t="27176" x="9759950" y="4856163"/>
          <p14:tracePt t="27179" x="9752013" y="4856163"/>
          <p14:tracePt t="27185" x="9736138" y="4856163"/>
          <p14:tracePt t="27186" x="9728200" y="4856163"/>
          <p14:tracePt t="27189" x="9720263" y="4856163"/>
          <p14:tracePt t="27190" x="9712325" y="4856163"/>
          <p14:tracePt t="27192" x="9704388" y="4856163"/>
          <p14:tracePt t="27194" x="9696450" y="4856163"/>
          <p14:tracePt t="27196" x="9688513" y="4856163"/>
          <p14:tracePt t="27201" x="9672638" y="4856163"/>
          <p14:tracePt t="27202" x="9664700" y="4856163"/>
          <p14:tracePt t="27203" x="9656763" y="4856163"/>
          <p14:tracePt t="27206" x="9648825" y="4856163"/>
          <p14:tracePt t="27208" x="9640888" y="4856163"/>
          <p14:tracePt t="27209" x="9632950" y="4864100"/>
          <p14:tracePt t="27212" x="9625013" y="4864100"/>
          <p14:tracePt t="27213" x="9617075" y="4864100"/>
          <p14:tracePt t="27218" x="9601200" y="4864100"/>
          <p14:tracePt t="27221" x="9593263" y="4864100"/>
          <p14:tracePt t="27222" x="9585325" y="4864100"/>
          <p14:tracePt t="27223" x="9575800" y="4864100"/>
          <p14:tracePt t="27226" x="9567863" y="4864100"/>
          <p14:tracePt t="27228" x="9559925" y="4864100"/>
          <p14:tracePt t="27236" x="9544050" y="4864100"/>
          <p14:tracePt t="27236" x="9536113" y="4864100"/>
          <p14:tracePt t="27239" x="9528175" y="4864100"/>
          <p14:tracePt t="27243" x="9520238" y="4864100"/>
          <p14:tracePt t="27244" x="9512300" y="4864100"/>
          <p14:tracePt t="27246" x="9504363" y="4864100"/>
          <p14:tracePt t="27252" x="9488488" y="4864100"/>
          <p14:tracePt t="27254" x="9480550" y="4864100"/>
          <p14:tracePt t="27255" x="9472613" y="4864100"/>
          <p14:tracePt t="27257" x="9464675" y="4864100"/>
          <p14:tracePt t="27258" x="9456738" y="4864100"/>
          <p14:tracePt t="27260" x="9448800" y="4864100"/>
          <p14:tracePt t="27261" x="9440863" y="4864100"/>
          <p14:tracePt t="27262" x="9432925" y="4864100"/>
          <p14:tracePt t="27264" x="9417050" y="4864100"/>
          <p14:tracePt t="27269" x="9393238" y="4864100"/>
          <p14:tracePt t="27269" x="9377363" y="4864100"/>
          <p14:tracePt t="27270" x="9369425" y="4864100"/>
          <p14:tracePt t="27272" x="9361488" y="4864100"/>
          <p14:tracePt t="27272" x="9345613" y="4864100"/>
          <p14:tracePt t="27273" x="9337675" y="4864100"/>
          <p14:tracePt t="27274" x="9329738" y="4864100"/>
          <p14:tracePt t="27275" x="9313863" y="4864100"/>
          <p14:tracePt t="27277" x="9297988" y="4864100"/>
          <p14:tracePt t="27277" x="9290050" y="4864100"/>
          <p14:tracePt t="27278" x="9274175" y="4864100"/>
          <p14:tracePt t="27279" x="9266238" y="4864100"/>
          <p14:tracePt t="27280" x="9250363" y="4864100"/>
          <p14:tracePt t="27285" x="9185275" y="4864100"/>
          <p14:tracePt t="27286" x="9177338" y="4864100"/>
          <p14:tracePt t="27286" x="9153525" y="4864100"/>
          <p14:tracePt t="27287" x="9137650" y="4864100"/>
          <p14:tracePt t="27288" x="9113838" y="4864100"/>
          <p14:tracePt t="27289" x="9105900" y="4864100"/>
          <p14:tracePt t="27290" x="9090025" y="4864100"/>
          <p14:tracePt t="27291" x="9066213" y="4864100"/>
          <p14:tracePt t="27292" x="9058275" y="4864100"/>
          <p14:tracePt t="27293" x="9034463" y="4864100"/>
          <p14:tracePt t="27294" x="9018588" y="4864100"/>
          <p14:tracePt t="27295" x="8994775" y="4864100"/>
          <p14:tracePt t="27296" x="8978900" y="4864100"/>
          <p14:tracePt t="27297" x="8955088" y="4864100"/>
          <p14:tracePt t="27301" x="8883650" y="4864100"/>
          <p14:tracePt t="27302" x="8866188" y="4864100"/>
          <p14:tracePt t="27303" x="8842375" y="4864100"/>
          <p14:tracePt t="27304" x="8826500" y="4864100"/>
          <p14:tracePt t="27305" x="8810625" y="4864100"/>
          <p14:tracePt t="27306" x="8786813" y="4864100"/>
          <p14:tracePt t="27307" x="8763000" y="4864100"/>
          <p14:tracePt t="27308" x="8747125" y="4864100"/>
          <p14:tracePt t="27309" x="8731250" y="4864100"/>
          <p14:tracePt t="27310" x="8715375" y="4864100"/>
          <p14:tracePt t="27311" x="8699500" y="4864100"/>
          <p14:tracePt t="27312" x="8691563" y="4864100"/>
          <p14:tracePt t="27313" x="8667750" y="4864100"/>
          <p14:tracePt t="27314" x="8651875" y="4864100"/>
          <p14:tracePt t="27319" x="8588375" y="4872038"/>
          <p14:tracePt t="27319" x="8580438" y="4872038"/>
          <p14:tracePt t="27320" x="8564563" y="4872038"/>
          <p14:tracePt t="27321" x="8548688" y="4872038"/>
          <p14:tracePt t="27322" x="8540750" y="4872038"/>
          <p14:tracePt t="27323" x="8523288" y="4872038"/>
          <p14:tracePt t="27324" x="8515350" y="4872038"/>
          <p14:tracePt t="27325" x="8499475" y="4872038"/>
          <p14:tracePt t="27326" x="8483600" y="4872038"/>
          <p14:tracePt t="27327" x="8475663" y="4872038"/>
          <p14:tracePt t="27328" x="8459788" y="4872038"/>
          <p14:tracePt t="27330" x="8451850" y="4872038"/>
          <p14:tracePt t="27330" x="8443913" y="4872038"/>
          <p14:tracePt t="27335" x="8396288" y="4872038"/>
          <p14:tracePt t="27336" x="8388350" y="4872038"/>
          <p14:tracePt t="27337" x="8380413" y="4872038"/>
          <p14:tracePt t="27337" x="8372475" y="4872038"/>
          <p14:tracePt t="27338" x="8364538" y="4872038"/>
          <p14:tracePt t="27339" x="8348663" y="4872038"/>
          <p14:tracePt t="27340" x="8340725" y="4872038"/>
          <p14:tracePt t="27341" x="8332788" y="4872038"/>
          <p14:tracePt t="27342" x="8324850" y="4872038"/>
          <p14:tracePt t="27343" x="8316913" y="4872038"/>
          <p14:tracePt t="27344" x="8308975" y="4872038"/>
          <p14:tracePt t="27345" x="8301038" y="4872038"/>
          <p14:tracePt t="27346" x="8293100" y="4872038"/>
          <p14:tracePt t="27347" x="8285163" y="4872038"/>
          <p14:tracePt t="27351" x="8253413" y="4872038"/>
          <p14:tracePt t="27354" x="8245475" y="4872038"/>
          <p14:tracePt t="27354" x="8237538" y="4872038"/>
          <p14:tracePt t="27355" x="8229600" y="4872038"/>
          <p14:tracePt t="27356" x="8221663" y="4872038"/>
          <p14:tracePt t="27357" x="8213725" y="4872038"/>
          <p14:tracePt t="27358" x="8205788" y="4872038"/>
          <p14:tracePt t="27360" x="8197850" y="4872038"/>
          <p14:tracePt t="27361" x="8189913" y="4864100"/>
          <p14:tracePt t="27362" x="8180388" y="4864100"/>
          <p14:tracePt t="27363" x="8172450" y="4864100"/>
          <p14:tracePt t="27365" x="8164513" y="4864100"/>
          <p14:tracePt t="27368" x="8140700" y="4864100"/>
          <p14:tracePt t="27369" x="8132763" y="4864100"/>
          <p14:tracePt t="27370" x="8124825" y="4864100"/>
          <p14:tracePt t="27372" x="8116888" y="4856163"/>
          <p14:tracePt t="27372" x="8108950" y="4856163"/>
          <p14:tracePt t="27373" x="8101013" y="4856163"/>
          <p14:tracePt t="27375" x="8093075" y="4856163"/>
          <p14:tracePt t="27375" x="8085138" y="4856163"/>
          <p14:tracePt t="27376" x="8077200" y="4856163"/>
          <p14:tracePt t="27377" x="8069263" y="4848225"/>
          <p14:tracePt t="27378" x="8061325" y="4848225"/>
          <p14:tracePt t="27379" x="8045450" y="4848225"/>
          <p14:tracePt t="27385" x="7997825" y="4840288"/>
          <p14:tracePt t="27386" x="7989888" y="4840288"/>
          <p14:tracePt t="27386" x="7981950" y="4840288"/>
          <p14:tracePt t="27387" x="7974013" y="4840288"/>
          <p14:tracePt t="27388" x="7958138" y="4832350"/>
          <p14:tracePt t="27389" x="7942263" y="4832350"/>
          <p14:tracePt t="27390" x="7934325" y="4832350"/>
          <p14:tracePt t="27391" x="7918450" y="4824413"/>
          <p14:tracePt t="27392" x="7910513" y="4824413"/>
          <p14:tracePt t="27393" x="7894638" y="4824413"/>
          <p14:tracePt t="27394" x="7878763" y="4824413"/>
          <p14:tracePt t="27395" x="7862888" y="4816475"/>
          <p14:tracePt t="27396" x="7854950" y="4816475"/>
          <p14:tracePt t="27397" x="7839075" y="4808538"/>
          <p14:tracePt t="27401" x="7766050" y="4800600"/>
          <p14:tracePt t="27403" x="7758113" y="4800600"/>
          <p14:tracePt t="27403" x="7734300" y="4792663"/>
          <p14:tracePt t="27404" x="7718425" y="4792663"/>
          <p14:tracePt t="27405" x="7710488" y="4792663"/>
          <p14:tracePt t="27406" x="7686675" y="4792663"/>
          <p14:tracePt t="27407" x="7662863" y="4784725"/>
          <p14:tracePt t="27408" x="7646988" y="4784725"/>
          <p14:tracePt t="27409" x="7631113" y="4776788"/>
          <p14:tracePt t="27410" x="7615238" y="4776788"/>
          <p14:tracePt t="27411" x="7591425" y="4776788"/>
          <p14:tracePt t="27412" x="7567613" y="4768850"/>
          <p14:tracePt t="27413" x="7543800" y="4760913"/>
          <p14:tracePt t="27414" x="7527925" y="4760913"/>
          <p14:tracePt t="27419" x="7439025" y="4752975"/>
          <p14:tracePt t="27419" x="7407275" y="4745038"/>
          <p14:tracePt t="27421" x="7383463" y="4745038"/>
          <p14:tracePt t="27421" x="7359650" y="4737100"/>
          <p14:tracePt t="27422" x="7335838" y="4737100"/>
          <p14:tracePt t="27423" x="7312025" y="4737100"/>
          <p14:tracePt t="27424" x="7288213" y="4729163"/>
          <p14:tracePt t="27425" x="7248525" y="4721225"/>
          <p14:tracePt t="27426" x="7232650" y="4721225"/>
          <p14:tracePt t="27427" x="7200900" y="4721225"/>
          <p14:tracePt t="27428" x="7177088" y="4713288"/>
          <p14:tracePt t="27429" x="7153275" y="4713288"/>
          <p14:tracePt t="27430" x="7119938" y="4705350"/>
          <p14:tracePt t="27435" x="7000875" y="4697413"/>
          <p14:tracePt t="27437" x="6937375" y="4689475"/>
          <p14:tracePt t="27438" x="6897688" y="4681538"/>
          <p14:tracePt t="27439" x="6865938" y="4681538"/>
          <p14:tracePt t="27439" x="6834188" y="4673600"/>
          <p14:tracePt t="27440" x="6802438" y="4673600"/>
          <p14:tracePt t="27441" x="6777038" y="4673600"/>
          <p14:tracePt t="27442" x="6745288" y="4673600"/>
          <p14:tracePt t="27443" x="6713538" y="4673600"/>
          <p14:tracePt t="27444" x="6665913" y="4665663"/>
          <p14:tracePt t="27445" x="6642100" y="4665663"/>
          <p14:tracePt t="27446" x="6610350" y="4657725"/>
          <p14:tracePt t="27447" x="6578600" y="4657725"/>
          <p14:tracePt t="27452" x="6442075" y="4657725"/>
          <p14:tracePt t="27452" x="6410325" y="4649788"/>
          <p14:tracePt t="27454" x="6386513" y="4649788"/>
          <p14:tracePt t="27454" x="6354763" y="4649788"/>
          <p14:tracePt t="27455" x="6330950" y="4649788"/>
          <p14:tracePt t="27456" x="6283325" y="4649788"/>
          <p14:tracePt t="27457" x="6259513" y="4649788"/>
          <p14:tracePt t="27458" x="6235700" y="4649788"/>
          <p14:tracePt t="27459" x="6196013" y="4649788"/>
          <p14:tracePt t="27460" x="6180138" y="4649788"/>
          <p14:tracePt t="27461" x="6156325" y="4649788"/>
          <p14:tracePt t="27462" x="6116638" y="4649788"/>
          <p14:tracePt t="27463" x="6091238" y="4649788"/>
          <p14:tracePt t="27464" x="6067425" y="4649788"/>
          <p14:tracePt t="27468" x="5980113" y="4649788"/>
          <p14:tracePt t="27469" x="5956300" y="4649788"/>
          <p14:tracePt t="27470" x="5940425" y="4649788"/>
          <p14:tracePt t="27472" x="5916613" y="4649788"/>
          <p14:tracePt t="27472" x="5900738" y="4649788"/>
          <p14:tracePt t="27474" x="5884863" y="4649788"/>
          <p14:tracePt t="27474" x="5861050" y="4649788"/>
          <p14:tracePt t="27475" x="5845175" y="4649788"/>
          <p14:tracePt t="27476" x="5829300" y="4657725"/>
          <p14:tracePt t="27477" x="5813425" y="4657725"/>
          <p14:tracePt t="27479" x="5797550" y="4657725"/>
          <p14:tracePt t="27480" x="5789613" y="4657725"/>
          <p14:tracePt t="27480" x="5765800" y="4657725"/>
          <p14:tracePt t="27485" x="5716588" y="4665663"/>
          <p14:tracePt t="27486" x="5708650" y="4665663"/>
          <p14:tracePt t="27486" x="5692775" y="4665663"/>
          <p14:tracePt t="27487" x="5684838" y="4665663"/>
          <p14:tracePt t="27488" x="5668963" y="4665663"/>
          <p14:tracePt t="27489" x="5661025" y="4673600"/>
          <p14:tracePt t="27491" x="5645150" y="4673600"/>
          <p14:tracePt t="27493" x="5629275" y="4673600"/>
          <p14:tracePt t="27494" x="5621338" y="4681538"/>
          <p14:tracePt t="27495" x="5613400" y="4681538"/>
          <p14:tracePt t="27496" x="5605463" y="4681538"/>
          <p14:tracePt t="27497" x="5597525" y="4681538"/>
          <p14:tracePt t="27503" x="5565775" y="4681538"/>
          <p14:tracePt t="27503" x="5557838" y="4681538"/>
          <p14:tracePt t="27504" x="5557838" y="4689475"/>
          <p14:tracePt t="27506" x="5549900" y="4689475"/>
          <p14:tracePt t="27506" x="5541963" y="4689475"/>
          <p14:tracePt t="27508" x="5534025" y="4689475"/>
          <p14:tracePt t="27510" x="5526088" y="4689475"/>
          <p14:tracePt t="27512" x="5518150" y="4689475"/>
          <p14:tracePt t="27513" x="5510213" y="4689475"/>
          <p14:tracePt t="27514" x="5510213" y="4697413"/>
          <p14:tracePt t="27516" x="5502275" y="4697413"/>
          <p14:tracePt t="27521" x="5494338" y="4697413"/>
          <p14:tracePt t="27521" x="5486400" y="4697413"/>
          <p14:tracePt t="27525" x="5478463" y="4697413"/>
          <p14:tracePt t="27527" x="5470525" y="4697413"/>
          <p14:tracePt t="27530" x="5462588" y="4697413"/>
          <p14:tracePt t="27535" x="5454650" y="4697413"/>
          <p14:tracePt t="27536" x="5446713" y="4697413"/>
          <p14:tracePt t="27539" x="5438775" y="4697413"/>
          <p14:tracePt t="27542" x="5430838" y="4697413"/>
          <p14:tracePt t="27543" x="5422900" y="4697413"/>
          <p14:tracePt t="27546" x="5414963" y="4697413"/>
          <p14:tracePt t="27551" x="5397500" y="4697413"/>
          <p14:tracePt t="27553" x="5389563" y="4697413"/>
          <p14:tracePt t="27555" x="5381625" y="4697413"/>
          <p14:tracePt t="27556" x="5373688" y="4697413"/>
          <p14:tracePt t="27559" x="5365750" y="4697413"/>
          <p14:tracePt t="27561" x="5357813" y="4697413"/>
          <p14:tracePt t="27561" x="5349875" y="4697413"/>
          <p14:tracePt t="27563" x="5341938" y="4697413"/>
          <p14:tracePt t="27564" x="5334000" y="4697413"/>
          <p14:tracePt t="27568" x="5310188" y="4697413"/>
          <p14:tracePt t="27570" x="5302250" y="4697413"/>
          <p14:tracePt t="27571" x="5294313" y="4697413"/>
          <p14:tracePt t="27572" x="5286375" y="4697413"/>
          <p14:tracePt t="27574" x="5278438" y="4697413"/>
          <p14:tracePt t="27575" x="5270500" y="4697413"/>
          <p14:tracePt t="27576" x="5262563" y="4697413"/>
          <p14:tracePt t="27577" x="5254625" y="4697413"/>
          <p14:tracePt t="27578" x="5246688" y="4697413"/>
          <p14:tracePt t="27580" x="5230813" y="4697413"/>
          <p14:tracePt t="27585" x="5207000" y="4697413"/>
          <p14:tracePt t="27586" x="5199063" y="4697413"/>
          <p14:tracePt t="27586" x="5191125" y="4697413"/>
          <p14:tracePt t="27587" x="5183188" y="4697413"/>
          <p14:tracePt t="27588" x="5175250" y="4697413"/>
          <p14:tracePt t="27589" x="5167313" y="4697413"/>
          <p14:tracePt t="27590" x="5159375" y="4697413"/>
          <p14:tracePt t="27591" x="5151438" y="4697413"/>
          <p14:tracePt t="27592" x="5143500" y="4697413"/>
          <p14:tracePt t="27593" x="5135563" y="4697413"/>
          <p14:tracePt t="27595" x="5119688" y="4697413"/>
          <p14:tracePt t="27597" x="5111750" y="4697413"/>
          <p14:tracePt t="27601" x="5087938" y="4697413"/>
          <p14:tracePt t="27602" x="5080000" y="4697413"/>
          <p14:tracePt t="27603" x="5072063" y="4697413"/>
          <p14:tracePt t="27604" x="5064125" y="4697413"/>
          <p14:tracePt t="27606" x="5056188" y="4697413"/>
          <p14:tracePt t="27606" x="5046663" y="4697413"/>
          <p14:tracePt t="27607" x="5038725" y="4697413"/>
          <p14:tracePt t="27608" x="5030788" y="4697413"/>
          <p14:tracePt t="27610" x="5022850" y="4697413"/>
          <p14:tracePt t="27611" x="5014913" y="4697413"/>
          <p14:tracePt t="27613" x="4999038" y="4697413"/>
          <p14:tracePt t="27618" x="4983163" y="4697413"/>
          <p14:tracePt t="27619" x="4975225" y="4697413"/>
          <p14:tracePt t="27620" x="4967288" y="4697413"/>
          <p14:tracePt t="27621" x="4959350" y="4697413"/>
          <p14:tracePt t="27622" x="4951413" y="4697413"/>
          <p14:tracePt t="27624" x="4943475" y="4697413"/>
          <p14:tracePt t="27626" x="4935538" y="4697413"/>
          <p14:tracePt t="27628" x="4927600" y="4697413"/>
          <p14:tracePt t="27630" x="4919663" y="4697413"/>
          <p14:tracePt t="27635" x="4903788" y="4697413"/>
          <p14:tracePt t="27638" x="4895850" y="4697413"/>
          <p14:tracePt t="27640" x="4887913" y="4697413"/>
          <p14:tracePt t="27643" x="4879975" y="4697413"/>
          <p14:tracePt t="27644" x="4872038" y="4697413"/>
          <p14:tracePt t="27653" x="4856163" y="4697413"/>
          <p14:tracePt t="27669" x="4848225" y="4697413"/>
          <p14:tracePt t="27760" x="4856163" y="4697413"/>
          <p14:tracePt t="27766" x="4864100" y="4697413"/>
          <p14:tracePt t="27770" x="4872038" y="4697413"/>
          <p14:tracePt t="27773" x="4879975" y="4697413"/>
          <p14:tracePt t="27779" x="4887913" y="4697413"/>
          <p14:tracePt t="27786" x="4895850" y="4697413"/>
          <p14:tracePt t="27851" x="4887913" y="4697413"/>
          <p14:tracePt t="27855" x="4879975" y="4697413"/>
          <p14:tracePt t="27859" x="4872038" y="4697413"/>
          <p14:tracePt t="27861" x="4864100" y="4697413"/>
          <p14:tracePt t="27862" x="4856163" y="4697413"/>
          <p14:tracePt t="27869" x="4840288" y="4697413"/>
          <p14:tracePt t="27870" x="4832350" y="4697413"/>
          <p14:tracePt t="27871" x="4824413" y="4697413"/>
          <p14:tracePt t="27873" x="4816475" y="4697413"/>
          <p14:tracePt t="27875" x="4808538" y="4697413"/>
          <p14:tracePt t="27876" x="4800600" y="4697413"/>
          <p14:tracePt t="27878" x="4792663" y="4697413"/>
          <p14:tracePt t="27880" x="4784725" y="4697413"/>
          <p14:tracePt t="27885" x="4768850" y="4697413"/>
          <p14:tracePt t="27886" x="4760913" y="4697413"/>
          <p14:tracePt t="27886" x="4752975" y="4697413"/>
          <p14:tracePt t="27889" x="4745038" y="4697413"/>
          <p14:tracePt t="27890" x="4737100" y="4697413"/>
          <p14:tracePt t="27891" x="4729163" y="4697413"/>
          <p14:tracePt t="27893" x="4721225" y="4697413"/>
          <p14:tracePt t="27895" x="4713288" y="4697413"/>
          <p14:tracePt t="27896" x="4705350" y="4697413"/>
          <p14:tracePt t="27901" x="4679950" y="4689475"/>
          <p14:tracePt t="27902" x="4672013" y="4689475"/>
          <p14:tracePt t="27904" x="4664075" y="4689475"/>
          <p14:tracePt t="27906" x="4656138" y="4689475"/>
          <p14:tracePt t="27907" x="4648200" y="4681538"/>
          <p14:tracePt t="27908" x="4640263" y="4681538"/>
          <p14:tracePt t="27909" x="4632325" y="4681538"/>
          <p14:tracePt t="27910" x="4624388" y="4681538"/>
          <p14:tracePt t="27911" x="4616450" y="4681538"/>
          <p14:tracePt t="27913" x="4608513" y="4681538"/>
          <p14:tracePt t="27914" x="4600575" y="4681538"/>
          <p14:tracePt t="27918" x="4576763" y="4673600"/>
          <p14:tracePt t="27920" x="4568825" y="4665663"/>
          <p14:tracePt t="27921" x="4560888" y="4665663"/>
          <p14:tracePt t="27922" x="4552950" y="4665663"/>
          <p14:tracePt t="27923" x="4545013" y="4665663"/>
          <p14:tracePt t="27925" x="4537075" y="4665663"/>
          <p14:tracePt t="27926" x="4529138" y="4665663"/>
          <p14:tracePt t="27927" x="4521200" y="4657725"/>
          <p14:tracePt t="27928" x="4513263" y="4657725"/>
          <p14:tracePt t="27930" x="4505325" y="4657725"/>
          <p14:tracePt t="27935" x="4473575" y="4649788"/>
          <p14:tracePt t="27936" x="4465638" y="4649788"/>
          <p14:tracePt t="27937" x="4457700" y="4641850"/>
          <p14:tracePt t="27938" x="4449763" y="4641850"/>
          <p14:tracePt t="27939" x="4441825" y="4641850"/>
          <p14:tracePt t="27940" x="4433888" y="4641850"/>
          <p14:tracePt t="27941" x="4425950" y="4641850"/>
          <p14:tracePt t="27942" x="4418013" y="4641850"/>
          <p14:tracePt t="27944" x="4402138" y="4633913"/>
          <p14:tracePt t="27946" x="4386263" y="4633913"/>
          <p14:tracePt t="27947" x="4378325" y="4633913"/>
          <p14:tracePt t="27951" x="4344988" y="4624388"/>
          <p14:tracePt t="27952" x="4337050" y="4624388"/>
          <p14:tracePt t="27954" x="4329113" y="4624388"/>
          <p14:tracePt t="27954" x="4321175" y="4624388"/>
          <p14:tracePt t="27955" x="4313238" y="4624388"/>
          <p14:tracePt t="27956" x="4297363" y="4624388"/>
          <p14:tracePt t="27957" x="4297363" y="4616450"/>
          <p14:tracePt t="27958" x="4281488" y="4616450"/>
          <p14:tracePt t="27960" x="4273550" y="4616450"/>
          <p14:tracePt t="27960" x="4265613" y="4616450"/>
          <p14:tracePt t="27961" x="4249738" y="4616450"/>
          <p14:tracePt t="27962" x="4241800" y="4616450"/>
          <p14:tracePt t="27963" x="4233863" y="4608513"/>
          <p14:tracePt t="27964" x="4217988" y="4608513"/>
          <p14:tracePt t="27969" x="4178300" y="4608513"/>
          <p14:tracePt t="27970" x="4162425" y="4608513"/>
          <p14:tracePt t="27970" x="4154488" y="4608513"/>
          <p14:tracePt t="27971" x="4138613" y="4600575"/>
          <p14:tracePt t="27972" x="4130675" y="4600575"/>
          <p14:tracePt t="27973" x="4114800" y="4600575"/>
          <p14:tracePt t="27974" x="4106863" y="4600575"/>
          <p14:tracePt t="27975" x="4090988" y="4600575"/>
          <p14:tracePt t="27977" x="4083050" y="4600575"/>
          <p14:tracePt t="27977" x="4067175" y="4600575"/>
          <p14:tracePt t="27978" x="4051300" y="4600575"/>
          <p14:tracePt t="27979" x="4043363" y="4592638"/>
          <p14:tracePt t="27980" x="4035425" y="4592638"/>
          <p14:tracePt t="27985" x="3986213" y="4592638"/>
          <p14:tracePt t="27986" x="3970338" y="4592638"/>
          <p14:tracePt t="27986" x="3954463" y="4592638"/>
          <p14:tracePt t="27987" x="3946525" y="4592638"/>
          <p14:tracePt t="27988" x="3938588" y="4592638"/>
          <p14:tracePt t="27989" x="3930650" y="4592638"/>
          <p14:tracePt t="27990" x="3914775" y="4592638"/>
          <p14:tracePt t="28002" x="3811588" y="4592638"/>
          <p14:tracePt t="28003" x="3795713" y="4592638"/>
          <p14:tracePt t="28004" x="3787775" y="4592638"/>
          <p14:tracePt t="28005" x="3779838" y="4592638"/>
          <p14:tracePt t="28006" x="3771900" y="4592638"/>
          <p14:tracePt t="28008" x="3756025" y="4592638"/>
          <p14:tracePt t="28010" x="3748088" y="4592638"/>
          <p14:tracePt t="28012" x="3740150" y="4592638"/>
          <p14:tracePt t="28013" x="3732213" y="4592638"/>
          <p14:tracePt t="28018" x="3716338" y="4592638"/>
          <p14:tracePt t="28020" x="3708400" y="4592638"/>
          <p14:tracePt t="28020" x="3700463" y="4592638"/>
          <p14:tracePt t="28022" x="3692525" y="4592638"/>
          <p14:tracePt t="28025" x="3684588" y="4592638"/>
          <p14:tracePt t="28028" x="3676650" y="4592638"/>
          <p14:tracePt t="28035" x="3668713" y="4592638"/>
          <p14:tracePt t="28036" x="3660775" y="4592638"/>
          <p14:tracePt t="28038" x="3651250" y="4592638"/>
          <p14:tracePt t="28041" x="3643313" y="4592638"/>
          <p14:tracePt t="28046" x="3635375" y="4592638"/>
          <p14:tracePt t="28053" x="3627438" y="4592638"/>
          <p14:tracePt t="28059" x="3619500" y="4592638"/>
          <p14:tracePt t="28250" x="3627438" y="4592638"/>
          <p14:tracePt t="28270" x="3635375" y="4592638"/>
          <p14:tracePt t="28283" x="3643313" y="4592638"/>
          <p14:tracePt t="28291" x="3651250" y="4592638"/>
          <p14:tracePt t="28296" x="3660775" y="4592638"/>
          <p14:tracePt t="28302" x="3668713" y="4592638"/>
          <p14:tracePt t="28306" x="3676650" y="4592638"/>
          <p14:tracePt t="28311" x="3684588" y="4592638"/>
          <p14:tracePt t="28313" x="3692525" y="4592638"/>
          <p14:tracePt t="28318" x="3700463" y="4592638"/>
          <p14:tracePt t="28322" x="3708400" y="4592638"/>
          <p14:tracePt t="28329" x="3716338" y="4592638"/>
          <p14:tracePt t="28335" x="3724275" y="4592638"/>
          <p14:tracePt t="28338" x="3732213" y="4592638"/>
          <p14:tracePt t="28343" x="3740150" y="4592638"/>
          <p14:tracePt t="28352" x="3740150" y="4600575"/>
          <p14:tracePt t="28354" x="3748088" y="4600575"/>
          <p14:tracePt t="28434" x="3740150" y="4600575"/>
          <p14:tracePt t="28439" x="3724275" y="4600575"/>
          <p14:tracePt t="28444" x="3716338" y="4600575"/>
          <p14:tracePt t="28445" x="3708400" y="4600575"/>
          <p14:tracePt t="28446" x="3700463" y="4600575"/>
          <p14:tracePt t="28452" x="3676650" y="4600575"/>
          <p14:tracePt t="28453" x="3668713" y="4600575"/>
          <p14:tracePt t="28454" x="3660775" y="4600575"/>
          <p14:tracePt t="28455" x="3651250" y="4600575"/>
          <p14:tracePt t="28456" x="3643313" y="4600575"/>
          <p14:tracePt t="28457" x="3635375" y="4600575"/>
          <p14:tracePt t="28459" x="3627438" y="4600575"/>
          <p14:tracePt t="28460" x="3619500" y="4600575"/>
          <p14:tracePt t="28461" x="3611563" y="4608513"/>
          <p14:tracePt t="28463" x="3603625" y="4608513"/>
          <p14:tracePt t="28464" x="3595688" y="4608513"/>
          <p14:tracePt t="28468" x="3571875" y="4608513"/>
          <p14:tracePt t="28470" x="3563938" y="4608513"/>
          <p14:tracePt t="28471" x="3556000" y="4608513"/>
          <p14:tracePt t="28473" x="3548063" y="4608513"/>
          <p14:tracePt t="28476" x="3540125" y="4608513"/>
          <p14:tracePt t="28476" x="3540125" y="4616450"/>
          <p14:tracePt t="28477" x="3532188" y="4616450"/>
          <p14:tracePt t="28479" x="3524250" y="4616450"/>
          <p14:tracePt t="28486" x="3508375" y="4616450"/>
          <p14:tracePt t="28487" x="3500438" y="4616450"/>
          <p14:tracePt t="28489" x="3492500" y="4624388"/>
          <p14:tracePt t="28492" x="3484563" y="4624388"/>
          <p14:tracePt t="28495" x="3476625" y="4624388"/>
          <p14:tracePt t="28502" x="3468688" y="4624388"/>
          <p14:tracePt t="28505" x="3460750" y="4624388"/>
          <p14:tracePt t="28508" x="3460750" y="4633913"/>
          <p14:tracePt t="28514" x="3452813" y="4633913"/>
          <p14:tracePt t="28532" x="3444875" y="4633913"/>
          <p14:tracePt t="28614" x="3452813" y="4633913"/>
          <p14:tracePt t="28620" x="3460750" y="4633913"/>
          <p14:tracePt t="28624" x="3468688" y="4633913"/>
          <p14:tracePt t="28627" x="3476625" y="4633913"/>
          <p14:tracePt t="28630" x="3484563" y="4633913"/>
          <p14:tracePt t="28635" x="3492500" y="4633913"/>
          <p14:tracePt t="28636" x="3500438" y="4633913"/>
          <p14:tracePt t="28639" x="3508375" y="4624388"/>
          <p14:tracePt t="28640" x="3516313" y="4624388"/>
          <p14:tracePt t="28642" x="3524250" y="4624388"/>
          <p14:tracePt t="28644" x="3532188" y="4624388"/>
          <p14:tracePt t="28646" x="3540125" y="4624388"/>
          <p14:tracePt t="28647" x="3548063" y="4624388"/>
          <p14:tracePt t="28652" x="3563938" y="4624388"/>
          <p14:tracePt t="28653" x="3571875" y="4624388"/>
          <p14:tracePt t="28655" x="3579813" y="4624388"/>
          <p14:tracePt t="28657" x="3587750" y="4624388"/>
          <p14:tracePt t="28658" x="3595688" y="4624388"/>
          <p14:tracePt t="28659" x="3603625" y="4624388"/>
          <p14:tracePt t="28661" x="3611563" y="4624388"/>
          <p14:tracePt t="28663" x="3619500" y="4624388"/>
          <p14:tracePt t="28669" x="3643313" y="4624388"/>
          <p14:tracePt t="28670" x="3651250" y="4624388"/>
          <p14:tracePt t="28671" x="3660775" y="4624388"/>
          <p14:tracePt t="28674" x="3668713" y="4624388"/>
          <p14:tracePt t="28675" x="3676650" y="4624388"/>
          <p14:tracePt t="28677" x="3684588" y="4624388"/>
          <p14:tracePt t="28679" x="3692525" y="4616450"/>
          <p14:tracePt t="28685" x="3708400" y="4616450"/>
          <p14:tracePt t="28686" x="3716338" y="4616450"/>
          <p14:tracePt t="28688" x="3724275" y="4616450"/>
          <p14:tracePt t="28691" x="3732213" y="4616450"/>
          <p14:tracePt t="28694" x="3740150" y="4616450"/>
          <p14:tracePt t="28696" x="3748088" y="4616450"/>
          <p14:tracePt t="28702" x="3763963" y="4616450"/>
          <p14:tracePt t="28706" x="3771900" y="4616450"/>
          <p14:tracePt t="28711" x="3779838" y="4616450"/>
          <p14:tracePt t="28719" x="3787775" y="4616450"/>
          <p14:tracePt t="28723" x="3795713" y="4616450"/>
          <p14:tracePt t="28736" x="3803650" y="4616450"/>
          <p14:tracePt t="28768" x="3811588" y="4616450"/>
          <p14:tracePt t="28864" x="3803650" y="4616450"/>
          <p14:tracePt t="28874" x="3795713" y="4616450"/>
          <p14:tracePt t="28881" x="3787775" y="4616450"/>
          <p14:tracePt t="28886" x="3779838" y="4616450"/>
          <p14:tracePt t="28888" x="3771900" y="4616450"/>
          <p14:tracePt t="28893" x="3763963" y="4616450"/>
          <p14:tracePt t="28895" x="3756025" y="4616450"/>
          <p14:tracePt t="28898" x="3748088" y="4616450"/>
          <p14:tracePt t="28902" x="3740150" y="4616450"/>
          <p14:tracePt t="28904" x="3732213" y="4616450"/>
          <p14:tracePt t="28904" x="3724275" y="4616450"/>
          <p14:tracePt t="28906" x="3716338" y="4616450"/>
          <p14:tracePt t="28908" x="3708400" y="4616450"/>
          <p14:tracePt t="28909" x="3700463" y="4616450"/>
          <p14:tracePt t="28911" x="3692525" y="4616450"/>
          <p14:tracePt t="28913" x="3684588" y="4616450"/>
          <p14:tracePt t="28914" x="3676650" y="4616450"/>
          <p14:tracePt t="28918" x="3651250" y="4616450"/>
          <p14:tracePt t="28921" x="3643313" y="4616450"/>
          <p14:tracePt t="28921" x="3635375" y="4616450"/>
          <p14:tracePt t="28923" x="3627438" y="4616450"/>
          <p14:tracePt t="28924" x="3619500" y="4616450"/>
          <p14:tracePt t="28926" x="3611563" y="4616450"/>
          <p14:tracePt t="28927" x="3603625" y="4616450"/>
          <p14:tracePt t="28928" x="3595688" y="4616450"/>
          <p14:tracePt t="28930" x="3587750" y="4616450"/>
          <p14:tracePt t="28935" x="3571875" y="4616450"/>
          <p14:tracePt t="28936" x="3563938" y="4616450"/>
          <p14:tracePt t="28937" x="3556000" y="4616450"/>
          <p14:tracePt t="28937" x="3548063" y="4616450"/>
          <p14:tracePt t="28939" x="3540125" y="4616450"/>
          <p14:tracePt t="28940" x="3532188" y="4616450"/>
          <p14:tracePt t="28942" x="3524250" y="4616450"/>
          <p14:tracePt t="28944" x="3516313" y="4616450"/>
          <p14:tracePt t="28946" x="3508375" y="4616450"/>
          <p14:tracePt t="28947" x="3500438" y="4616450"/>
          <p14:tracePt t="28952" x="3484563" y="4616450"/>
          <p14:tracePt t="28953" x="3476625" y="4616450"/>
          <p14:tracePt t="28954" x="3468688" y="4616450"/>
          <p14:tracePt t="28956" x="3460750" y="4616450"/>
          <p14:tracePt t="28958" x="3452813" y="4616450"/>
          <p14:tracePt t="28961" x="3444875" y="4616450"/>
          <p14:tracePt t="28963" x="3436938" y="4616450"/>
          <p14:tracePt t="28969" x="3429000" y="4616450"/>
          <p14:tracePt t="28970" x="3421063" y="4616450"/>
          <p14:tracePt t="28973" x="3413125" y="4616450"/>
          <p14:tracePt t="29091" x="3421063" y="4616450"/>
          <p14:tracePt t="29096" x="3429000" y="4616450"/>
          <p14:tracePt t="29101" x="3436938" y="4616450"/>
          <p14:tracePt t="29106" x="3444875" y="4616450"/>
          <p14:tracePt t="29107" x="3452813" y="4616450"/>
          <p14:tracePt t="29109" x="3460750" y="4616450"/>
          <p14:tracePt t="29112" x="3468688" y="4616450"/>
          <p14:tracePt t="29119" x="3492500" y="4616450"/>
          <p14:tracePt t="29120" x="3500438" y="4616450"/>
          <p14:tracePt t="29122" x="3508375" y="4616450"/>
          <p14:tracePt t="29124" x="3516313" y="4616450"/>
          <p14:tracePt t="29127" x="3524250" y="4616450"/>
          <p14:tracePt t="29127" x="3532188" y="4616450"/>
          <p14:tracePt t="29129" x="3540125" y="4616450"/>
          <p14:tracePt t="29135" x="3563938" y="4616450"/>
          <p14:tracePt t="29136" x="3571875" y="4616450"/>
          <p14:tracePt t="29137" x="3579813" y="4616450"/>
          <p14:tracePt t="29138" x="3587750" y="4624388"/>
          <p14:tracePt t="29140" x="3595688" y="4624388"/>
          <p14:tracePt t="29142" x="3603625" y="4624388"/>
          <p14:tracePt t="29143" x="3611563" y="4624388"/>
          <p14:tracePt t="29145" x="3619500" y="4624388"/>
          <p14:tracePt t="29146" x="3627438" y="4624388"/>
          <p14:tracePt t="29147" x="3635375" y="4624388"/>
          <p14:tracePt t="29151" x="3651250" y="4624388"/>
          <p14:tracePt t="29152" x="3660775" y="4624388"/>
          <p14:tracePt t="29154" x="3668713" y="4624388"/>
          <p14:tracePt t="29155" x="3676650" y="4624388"/>
          <p14:tracePt t="29156" x="3684588" y="4624388"/>
          <p14:tracePt t="29158" x="3692525" y="4624388"/>
          <p14:tracePt t="29160" x="3700463" y="4624388"/>
          <p14:tracePt t="29162" x="3708400" y="4624388"/>
          <p14:tracePt t="29163" x="3716338" y="4624388"/>
          <p14:tracePt t="29169" x="3732213" y="4624388"/>
          <p14:tracePt t="29170" x="3740150" y="4624388"/>
          <p14:tracePt t="29171" x="3748088" y="4624388"/>
          <p14:tracePt t="29174" x="3756025" y="4624388"/>
          <p14:tracePt t="29175" x="3763963" y="4624388"/>
          <p14:tracePt t="29177" x="3771900" y="4624388"/>
          <p14:tracePt t="29179" x="3779838" y="4624388"/>
          <p14:tracePt t="29185" x="3795713" y="4624388"/>
          <p14:tracePt t="29186" x="3803650" y="4624388"/>
          <p14:tracePt t="29189" x="3811588" y="4624388"/>
          <p14:tracePt t="29190" x="3819525" y="4624388"/>
          <p14:tracePt t="29193" x="3827463" y="4624388"/>
          <p14:tracePt t="29196" x="3835400" y="4624388"/>
          <p14:tracePt t="29202" x="3843338" y="4624388"/>
          <p14:tracePt t="29203" x="3851275" y="4624388"/>
          <p14:tracePt t="29205" x="3859213" y="4624388"/>
          <p14:tracePt t="29206" x="3859213" y="4633913"/>
          <p14:tracePt t="29210" x="3867150" y="4633913"/>
          <p14:tracePt t="29223" x="3875088" y="4633913"/>
          <p14:tracePt t="29313" x="3867150" y="4633913"/>
          <p14:tracePt t="29324" x="3859213" y="4633913"/>
          <p14:tracePt t="29337" x="3851275" y="4633913"/>
          <p14:tracePt t="29351" x="3843338" y="4633913"/>
          <p14:tracePt t="29366" x="3835400" y="4633913"/>
          <p14:tracePt t="29380" x="3827463" y="4624388"/>
          <p14:tracePt t="29394" x="3819525" y="4624388"/>
          <p14:tracePt t="29409" x="3811588" y="4624388"/>
          <p14:tracePt t="29506" x="3819525" y="4624388"/>
          <p14:tracePt t="29511" x="3827463" y="4624388"/>
          <p14:tracePt t="29515" x="3843338" y="4624388"/>
          <p14:tracePt t="29517" x="3851275" y="4624388"/>
          <p14:tracePt t="29523" x="3883025" y="4624388"/>
          <p14:tracePt t="29524" x="3890963" y="4624388"/>
          <p14:tracePt t="29524" x="3898900" y="4624388"/>
          <p14:tracePt t="29525" x="3906838" y="4624388"/>
          <p14:tracePt t="29526" x="3914775" y="4624388"/>
          <p14:tracePt t="29527" x="3922713" y="4624388"/>
          <p14:tracePt t="29528" x="3930650" y="4624388"/>
          <p14:tracePt t="29529" x="3938588" y="4624388"/>
          <p14:tracePt t="29530" x="3946525" y="4624388"/>
          <p14:tracePt t="29535" x="3994150" y="4624388"/>
          <p14:tracePt t="29536" x="4002088" y="4624388"/>
          <p14:tracePt t="29536" x="4011613" y="4624388"/>
          <p14:tracePt t="29537" x="4027488" y="4624388"/>
          <p14:tracePt t="29538" x="4035425" y="4624388"/>
          <p14:tracePt t="29540" x="4051300" y="4624388"/>
          <p14:tracePt t="29540" x="4059238" y="4624388"/>
          <p14:tracePt t="29541" x="4067175" y="4624388"/>
          <p14:tracePt t="29542" x="4083050" y="4624388"/>
          <p14:tracePt t="29543" x="4098925" y="4624388"/>
          <p14:tracePt t="29544" x="4106863" y="4624388"/>
          <p14:tracePt t="29545" x="4122738" y="4624388"/>
          <p14:tracePt t="29546" x="4130675" y="4624388"/>
          <p14:tracePt t="29547" x="4146550" y="4624388"/>
          <p14:tracePt t="29552" x="4202113" y="4624388"/>
          <p14:tracePt t="29552" x="4217988" y="4624388"/>
          <p14:tracePt t="29553" x="4233863" y="4624388"/>
          <p14:tracePt t="29554" x="4241800" y="4624388"/>
          <p14:tracePt t="29556" x="4257675" y="4633913"/>
          <p14:tracePt t="29556" x="4273550" y="4633913"/>
          <p14:tracePt t="29557" x="4289425" y="4633913"/>
          <p14:tracePt t="29558" x="4305300" y="4633913"/>
          <p14:tracePt t="29559" x="4313238" y="4633913"/>
          <p14:tracePt t="29560" x="4329113" y="4633913"/>
          <p14:tracePt t="29561" x="4344988" y="4633913"/>
          <p14:tracePt t="29562" x="4362450" y="4633913"/>
          <p14:tracePt t="29563" x="4378325" y="4633913"/>
          <p14:tracePt t="29569" x="4473575" y="4633913"/>
          <p14:tracePt t="29570" x="4497388" y="4633913"/>
          <p14:tracePt t="29571" x="4513263" y="4633913"/>
          <p14:tracePt t="29572" x="4537075" y="4633913"/>
          <p14:tracePt t="29573" x="4552950" y="4633913"/>
          <p14:tracePt t="29574" x="4568825" y="4633913"/>
          <p14:tracePt t="29575" x="4584700" y="4633913"/>
          <p14:tracePt t="29576" x="4608513" y="4633913"/>
          <p14:tracePt t="29577" x="4624388" y="4633913"/>
          <p14:tracePt t="29578" x="4648200" y="4641850"/>
          <p14:tracePt t="29579" x="4664075" y="4641850"/>
          <p14:tracePt t="29580" x="4687888" y="4641850"/>
          <p14:tracePt t="29585" x="4784725" y="4641850"/>
          <p14:tracePt t="29586" x="4800600" y="4641850"/>
          <p14:tracePt t="29586" x="4832350" y="4641850"/>
          <p14:tracePt t="29587" x="4848225" y="4641850"/>
          <p14:tracePt t="29588" x="4879975" y="4641850"/>
          <p14:tracePt t="29589" x="4911725" y="4641850"/>
          <p14:tracePt t="29590" x="4935538" y="4641850"/>
          <p14:tracePt t="29591" x="4951413" y="4641850"/>
          <p14:tracePt t="29592" x="4975225" y="4641850"/>
          <p14:tracePt t="29593" x="5006975" y="4641850"/>
          <p14:tracePt t="29594" x="5030788" y="4641850"/>
          <p14:tracePt t="29595" x="5064125" y="4641850"/>
          <p14:tracePt t="29596" x="5087938" y="4641850"/>
          <p14:tracePt t="29597" x="5119688" y="4641850"/>
          <p14:tracePt t="29602" x="5222875" y="4641850"/>
          <p14:tracePt t="29603" x="5246688" y="4641850"/>
          <p14:tracePt t="29603" x="5270500" y="4641850"/>
          <p14:tracePt t="29605" x="5294313" y="4641850"/>
          <p14:tracePt t="29605" x="5326063" y="4641850"/>
          <p14:tracePt t="29606" x="5349875" y="4641850"/>
          <p14:tracePt t="29607" x="5381625" y="4641850"/>
          <p14:tracePt t="29608" x="5407025" y="4641850"/>
          <p14:tracePt t="29609" x="5430838" y="4641850"/>
          <p14:tracePt t="29610" x="5462588" y="4641850"/>
          <p14:tracePt t="29611" x="5478463" y="4641850"/>
          <p14:tracePt t="29612" x="5502275" y="4641850"/>
          <p14:tracePt t="29613" x="5541963" y="4641850"/>
          <p14:tracePt t="29619" x="5676900" y="4641850"/>
          <p14:tracePt t="29620" x="5716588" y="4641850"/>
          <p14:tracePt t="29621" x="5740400" y="4641850"/>
          <p14:tracePt t="29622" x="5757863" y="4641850"/>
          <p14:tracePt t="29623" x="5789613" y="4641850"/>
          <p14:tracePt t="29624" x="5805488" y="4641850"/>
          <p14:tracePt t="29625" x="5829300" y="4641850"/>
          <p14:tracePt t="29626" x="5861050" y="4641850"/>
          <p14:tracePt t="29627" x="5884863" y="4641850"/>
          <p14:tracePt t="29628" x="5900738" y="4641850"/>
          <p14:tracePt t="29629" x="5924550" y="4641850"/>
          <p14:tracePt t="29630" x="5940425" y="4641850"/>
          <p14:tracePt t="29635" x="6035675" y="4633913"/>
          <p14:tracePt t="29636" x="6051550" y="4633913"/>
          <p14:tracePt t="29636" x="6075363" y="4633913"/>
          <p14:tracePt t="29637" x="6100763" y="4633913"/>
          <p14:tracePt t="29638" x="6124575" y="4633913"/>
          <p14:tracePt t="29639" x="6140450" y="4633913"/>
          <p14:tracePt t="29640" x="6164263" y="4624388"/>
          <p14:tracePt t="29641" x="6180138" y="4624388"/>
          <p14:tracePt t="29642" x="6196013" y="4624388"/>
          <p14:tracePt t="29643" x="6219825" y="4624388"/>
          <p14:tracePt t="29644" x="6243638" y="4616450"/>
          <p14:tracePt t="29645" x="6259513" y="4616450"/>
          <p14:tracePt t="29646" x="6275388" y="4616450"/>
          <p14:tracePt t="29647" x="6299200" y="4616450"/>
          <p14:tracePt t="29652" x="6362700" y="4616450"/>
          <p14:tracePt t="29653" x="6386513" y="4616450"/>
          <p14:tracePt t="29653" x="6394450" y="4616450"/>
          <p14:tracePt t="29654" x="6410325" y="4616450"/>
          <p14:tracePt t="29655" x="6434138" y="4616450"/>
          <p14:tracePt t="29656" x="6451600" y="4608513"/>
          <p14:tracePt t="29657" x="6467475" y="4608513"/>
          <p14:tracePt t="29658" x="6483350" y="4608513"/>
          <p14:tracePt t="29659" x="6499225" y="4608513"/>
          <p14:tracePt t="29660" x="6515100" y="4608513"/>
          <p14:tracePt t="29661" x="6530975" y="4608513"/>
          <p14:tracePt t="29662" x="6546850" y="4608513"/>
          <p14:tracePt t="29663" x="6562725" y="4608513"/>
          <p14:tracePt t="29669" x="6634163" y="4608513"/>
          <p14:tracePt t="29670" x="6650038" y="4608513"/>
          <p14:tracePt t="29670" x="6665913" y="4608513"/>
          <p14:tracePt t="29671" x="6681788" y="4608513"/>
          <p14:tracePt t="29672" x="6697663" y="4608513"/>
          <p14:tracePt t="29673" x="6705600" y="4608513"/>
          <p14:tracePt t="29674" x="6721475" y="4608513"/>
          <p14:tracePt t="29675" x="6737350" y="4608513"/>
          <p14:tracePt t="29676" x="6753225" y="4608513"/>
          <p14:tracePt t="29677" x="6769100" y="4608513"/>
          <p14:tracePt t="29678" x="6784975" y="4608513"/>
          <p14:tracePt t="29679" x="6794500" y="4608513"/>
          <p14:tracePt t="29680" x="6810375" y="4608513"/>
          <p14:tracePt t="29685" x="6865938" y="4608513"/>
          <p14:tracePt t="29686" x="6881813" y="4608513"/>
          <p14:tracePt t="29686" x="6889750" y="4608513"/>
          <p14:tracePt t="29687" x="6905625" y="4608513"/>
          <p14:tracePt t="29688" x="6921500" y="4608513"/>
          <p14:tracePt t="29689" x="6929438" y="4608513"/>
          <p14:tracePt t="29690" x="6945313" y="4608513"/>
          <p14:tracePt t="29691" x="6961188" y="4608513"/>
          <p14:tracePt t="29692" x="6969125" y="4608513"/>
          <p14:tracePt t="29693" x="6985000" y="4608513"/>
          <p14:tracePt t="29694" x="6992938" y="4608513"/>
          <p14:tracePt t="29695" x="7008813" y="4608513"/>
          <p14:tracePt t="29696" x="7016750" y="4608513"/>
          <p14:tracePt t="29697" x="7032625" y="4608513"/>
          <p14:tracePt t="29702" x="7080250" y="4608513"/>
          <p14:tracePt t="29702" x="7088188" y="4608513"/>
          <p14:tracePt t="29703" x="7096125" y="4608513"/>
          <p14:tracePt t="29705" x="7112000" y="4608513"/>
          <p14:tracePt t="29705" x="7119938" y="4608513"/>
          <p14:tracePt t="29706" x="7127875" y="4608513"/>
          <p14:tracePt t="29707" x="7145338" y="4600575"/>
          <p14:tracePt t="29708" x="7153275" y="4600575"/>
          <p14:tracePt t="29709" x="7161213" y="4600575"/>
          <p14:tracePt t="29710" x="7169150" y="4600575"/>
          <p14:tracePt t="29711" x="7177088" y="4600575"/>
          <p14:tracePt t="29712" x="7185025" y="4600575"/>
          <p14:tracePt t="29713" x="7192963" y="4600575"/>
          <p14:tracePt t="29719" x="7232650" y="4592638"/>
          <p14:tracePt t="29719" x="7240588" y="4592638"/>
          <p14:tracePt t="29721" x="7248525" y="4592638"/>
          <p14:tracePt t="29722" x="7256463" y="4592638"/>
          <p14:tracePt t="29723" x="7264400" y="4592638"/>
          <p14:tracePt t="29725" x="7272338" y="4592638"/>
          <p14:tracePt t="29726" x="7280275" y="4592638"/>
          <p14:tracePt t="29728" x="7288213" y="4592638"/>
          <p14:tracePt t="29729" x="7288213" y="4584700"/>
          <p14:tracePt t="29730" x="7296150" y="4584700"/>
          <p14:tracePt t="29735" x="7312025" y="4584700"/>
          <p14:tracePt t="29736" x="7319963" y="4584700"/>
          <p14:tracePt t="29738" x="7327900" y="4584700"/>
          <p14:tracePt t="29740" x="7335838" y="4584700"/>
          <p14:tracePt t="29743" x="7343775" y="4584700"/>
          <p14:tracePt t="29747" x="7351713" y="4584700"/>
          <p14:tracePt t="29755" x="7359650" y="4576763"/>
          <p14:tracePt t="29989" x="7351713" y="4576763"/>
          <p14:tracePt t="29994" x="7343775" y="4576763"/>
          <p14:tracePt t="29999" x="7327900" y="4576763"/>
          <p14:tracePt t="30004" x="7312025" y="4576763"/>
          <p14:tracePt t="30006" x="7304088" y="4576763"/>
          <p14:tracePt t="30007" x="7296150" y="4576763"/>
          <p14:tracePt t="30010" x="7288213" y="4576763"/>
          <p14:tracePt t="30012" x="7280275" y="4576763"/>
          <p14:tracePt t="30019" x="7256463" y="4576763"/>
          <p14:tracePt t="30020" x="7248525" y="4576763"/>
          <p14:tracePt t="30022" x="7240588" y="4576763"/>
          <p14:tracePt t="30024" x="7232650" y="4576763"/>
          <p14:tracePt t="30027" x="7224713" y="4576763"/>
          <p14:tracePt t="30030" x="7216775" y="4576763"/>
          <p14:tracePt t="30035" x="7208838" y="4576763"/>
          <p14:tracePt t="30038" x="7200900" y="4576763"/>
          <p14:tracePt t="30147" x="7192963" y="4576763"/>
          <p14:tracePt t="30157" x="7185025" y="4576763"/>
          <p14:tracePt t="30162" x="7177088" y="4576763"/>
          <p14:tracePt t="30168" x="7161213" y="4576763"/>
          <p14:tracePt t="30170" x="7161213" y="4584700"/>
          <p14:tracePt t="30170" x="7153275" y="4584700"/>
          <p14:tracePt t="30172" x="7145338" y="4584700"/>
          <p14:tracePt t="30173" x="7135813" y="4584700"/>
          <p14:tracePt t="30175" x="7127875" y="4592638"/>
          <p14:tracePt t="30176" x="7119938" y="4592638"/>
          <p14:tracePt t="30177" x="7112000" y="4592638"/>
          <p14:tracePt t="30178" x="7104063" y="4592638"/>
          <p14:tracePt t="30179" x="7096125" y="4592638"/>
          <p14:tracePt t="30185" x="7056438" y="4600575"/>
          <p14:tracePt t="30186" x="7048500" y="4600575"/>
          <p14:tracePt t="30186" x="7040563" y="4600575"/>
          <p14:tracePt t="30187" x="7024688" y="4608513"/>
          <p14:tracePt t="30188" x="7016750" y="4608513"/>
          <p14:tracePt t="30189" x="7008813" y="4608513"/>
          <p14:tracePt t="30190" x="6992938" y="4616450"/>
          <p14:tracePt t="30191" x="6977063" y="4616450"/>
          <p14:tracePt t="30192" x="6961188" y="4616450"/>
          <p14:tracePt t="30193" x="6953250" y="4624388"/>
          <p14:tracePt t="30194" x="6937375" y="4624388"/>
          <p14:tracePt t="30195" x="6921500" y="4624388"/>
          <p14:tracePt t="30196" x="6913563" y="4624388"/>
          <p14:tracePt t="30197" x="6897688" y="4624388"/>
          <p14:tracePt t="30202" x="6826250" y="4641850"/>
          <p14:tracePt t="30202" x="6810375" y="4641850"/>
          <p14:tracePt t="30204" x="6784975" y="4649788"/>
          <p14:tracePt t="30204" x="6761163" y="4649788"/>
          <p14:tracePt t="30205" x="6745288" y="4657725"/>
          <p14:tracePt t="30206" x="6721475" y="4665663"/>
          <p14:tracePt t="30207" x="6705600" y="4665663"/>
          <p14:tracePt t="30208" x="6681788" y="4665663"/>
          <p14:tracePt t="30209" x="6657975" y="4673600"/>
          <p14:tracePt t="30210" x="6626225" y="4673600"/>
          <p14:tracePt t="30211" x="6610350" y="4673600"/>
          <p14:tracePt t="30212" x="6578600" y="4681538"/>
          <p14:tracePt t="30213" x="6554788" y="4681538"/>
          <p14:tracePt t="30218" x="6426200" y="4705350"/>
          <p14:tracePt t="30219" x="6402388" y="4705350"/>
          <p14:tracePt t="30221" x="6370638" y="4713288"/>
          <p14:tracePt t="30221" x="6346825" y="4713288"/>
          <p14:tracePt t="30222" x="6315075" y="4721225"/>
          <p14:tracePt t="30223" x="6291263" y="4721225"/>
          <p14:tracePt t="30224" x="6259513" y="4721225"/>
          <p14:tracePt t="30225" x="6235700" y="4729163"/>
          <p14:tracePt t="30226" x="6211888" y="4729163"/>
          <p14:tracePt t="30227" x="6188075" y="4737100"/>
          <p14:tracePt t="30228" x="6148388" y="4745038"/>
          <p14:tracePt t="30229" x="6124575" y="4745038"/>
          <p14:tracePt t="30230" x="6100763" y="4752975"/>
          <p14:tracePt t="30235" x="5988050" y="4760913"/>
          <p14:tracePt t="30236" x="5964238" y="4768850"/>
          <p14:tracePt t="30236" x="5940425" y="4768850"/>
          <p14:tracePt t="30237" x="5924550" y="4768850"/>
          <p14:tracePt t="30238" x="5892800" y="4776788"/>
          <p14:tracePt t="30239" x="5876925" y="4784725"/>
          <p14:tracePt t="30240" x="5845175" y="4784725"/>
          <p14:tracePt t="30241" x="5821363" y="4784725"/>
          <p14:tracePt t="30242" x="5805488" y="4784725"/>
          <p14:tracePt t="30243" x="5773738" y="4792663"/>
          <p14:tracePt t="30244" x="5757863" y="4792663"/>
          <p14:tracePt t="30245" x="5732463" y="4792663"/>
          <p14:tracePt t="30246" x="5716588" y="4792663"/>
          <p14:tracePt t="30247" x="5684838" y="4800600"/>
          <p14:tracePt t="30252" x="5621338" y="4800600"/>
          <p14:tracePt t="30252" x="5597525" y="4808538"/>
          <p14:tracePt t="30254" x="5581650" y="4808538"/>
          <p14:tracePt t="30255" x="5557838" y="4808538"/>
          <p14:tracePt t="30255" x="5549900" y="4808538"/>
          <p14:tracePt t="30256" x="5534025" y="4808538"/>
          <p14:tracePt t="30257" x="5518150" y="4808538"/>
          <p14:tracePt t="30258" x="5502275" y="4808538"/>
          <p14:tracePt t="30259" x="5486400" y="4808538"/>
          <p14:tracePt t="30260" x="5470525" y="4816475"/>
          <p14:tracePt t="30261" x="5462588" y="4816475"/>
          <p14:tracePt t="30262" x="5446713" y="4816475"/>
          <p14:tracePt t="30263" x="5438775" y="4816475"/>
          <p14:tracePt t="30269" x="5373688" y="4816475"/>
          <p14:tracePt t="30270" x="5357813" y="4816475"/>
          <p14:tracePt t="30270" x="5349875" y="4816475"/>
          <p14:tracePt t="30271" x="5341938" y="4816475"/>
          <p14:tracePt t="30272" x="5326063" y="4816475"/>
          <p14:tracePt t="30273" x="5318125" y="4816475"/>
          <p14:tracePt t="30274" x="5310188" y="4816475"/>
          <p14:tracePt t="30275" x="5302250" y="4816475"/>
          <p14:tracePt t="30276" x="5286375" y="4816475"/>
          <p14:tracePt t="30278" x="5270500" y="4816475"/>
          <p14:tracePt t="30279" x="5254625" y="4816475"/>
          <p14:tracePt t="30285" x="5214938" y="4816475"/>
          <p14:tracePt t="30286" x="5207000" y="4816475"/>
          <p14:tracePt t="30286" x="5191125" y="4816475"/>
          <p14:tracePt t="30287" x="5183188" y="4816475"/>
          <p14:tracePt t="30288" x="5175250" y="4816475"/>
          <p14:tracePt t="30289" x="5167313" y="4816475"/>
          <p14:tracePt t="30290" x="5159375" y="4816475"/>
          <p14:tracePt t="30291" x="5151438" y="4816475"/>
          <p14:tracePt t="30292" x="5143500" y="4808538"/>
          <p14:tracePt t="30293" x="5127625" y="4808538"/>
          <p14:tracePt t="30295" x="5111750" y="4808538"/>
          <p14:tracePt t="30296" x="5103813" y="4808538"/>
          <p14:tracePt t="30297" x="5095875" y="4808538"/>
          <p14:tracePt t="30302" x="5064125" y="4808538"/>
          <p14:tracePt t="30303" x="5038725" y="4800600"/>
          <p14:tracePt t="30304" x="5030788" y="4800600"/>
          <p14:tracePt t="30305" x="5022850" y="4800600"/>
          <p14:tracePt t="30306" x="5014913" y="4800600"/>
          <p14:tracePt t="30307" x="5006975" y="4800600"/>
          <p14:tracePt t="30308" x="4999038" y="4792663"/>
          <p14:tracePt t="30309" x="4991100" y="4792663"/>
          <p14:tracePt t="30310" x="4983163" y="4792663"/>
          <p14:tracePt t="30311" x="4975225" y="4792663"/>
          <p14:tracePt t="30312" x="4967288" y="4792663"/>
          <p14:tracePt t="30313" x="4959350" y="4792663"/>
          <p14:tracePt t="30319" x="4919663" y="4784725"/>
          <p14:tracePt t="30320" x="4911725" y="4784725"/>
          <p14:tracePt t="30321" x="4903788" y="4784725"/>
          <p14:tracePt t="30322" x="4895850" y="4784725"/>
          <p14:tracePt t="30324" x="4887913" y="4784725"/>
          <p14:tracePt t="30325" x="4879975" y="4784725"/>
          <p14:tracePt t="30327" x="4872038" y="4784725"/>
          <p14:tracePt t="30328" x="4864100" y="4784725"/>
          <p14:tracePt t="30330" x="4856163" y="4784725"/>
          <p14:tracePt t="30335" x="4840288" y="4784725"/>
          <p14:tracePt t="30337" x="4832350" y="4784725"/>
          <p14:tracePt t="30340" x="4824413" y="4784725"/>
          <p14:tracePt t="30343" x="4816475" y="4784725"/>
          <p14:tracePt t="30345" x="4808538" y="4784725"/>
          <p14:tracePt t="30352" x="4792663" y="4784725"/>
          <p14:tracePt t="30355" x="4784725" y="4784725"/>
          <p14:tracePt t="30360" x="4776788" y="4784725"/>
          <p14:tracePt t="30364" x="4768850" y="4784725"/>
          <p14:tracePt t="30369" x="4760913" y="4784725"/>
          <p14:tracePt t="30372" x="4752975" y="4784725"/>
          <p14:tracePt t="30375" x="4745038" y="4784725"/>
          <p14:tracePt t="30379" x="4737100" y="4784725"/>
          <p14:tracePt t="30385" x="4729163" y="4776788"/>
          <p14:tracePt t="30386" x="4721225" y="4776788"/>
          <p14:tracePt t="30388" x="4713288" y="4776788"/>
          <p14:tracePt t="30391" x="4705350" y="4776788"/>
          <p14:tracePt t="30392" x="4695825" y="4776788"/>
          <p14:tracePt t="30395" x="4687888" y="4776788"/>
          <p14:tracePt t="30397" x="4679950" y="4776788"/>
          <p14:tracePt t="30402" x="4664075" y="4776788"/>
          <p14:tracePt t="30403" x="4656138" y="4776788"/>
          <p14:tracePt t="30404" x="4648200" y="4776788"/>
          <p14:tracePt t="30406" x="4640263" y="4776788"/>
          <p14:tracePt t="30408" x="4632325" y="4776788"/>
          <p14:tracePt t="30409" x="4624388" y="4776788"/>
          <p14:tracePt t="30410" x="4616450" y="4776788"/>
          <p14:tracePt t="30411" x="4608513" y="4776788"/>
          <p14:tracePt t="30414" x="4600575" y="4776788"/>
          <p14:tracePt t="30419" x="4568825" y="4768850"/>
          <p14:tracePt t="30420" x="4545013" y="4768850"/>
          <p14:tracePt t="30421" x="4537075" y="4768850"/>
          <p14:tracePt t="30422" x="4529138" y="4768850"/>
          <p14:tracePt t="30423" x="4521200" y="4760913"/>
          <p14:tracePt t="30424" x="4513263" y="4760913"/>
          <p14:tracePt t="30425" x="4505325" y="4760913"/>
          <p14:tracePt t="30426" x="4497388" y="4760913"/>
          <p14:tracePt t="30427" x="4481513" y="4760913"/>
          <p14:tracePt t="30428" x="4473575" y="4760913"/>
          <p14:tracePt t="30429" x="4457700" y="4760913"/>
          <p14:tracePt t="30435" x="4410075" y="4752975"/>
          <p14:tracePt t="30436" x="4394200" y="4752975"/>
          <p14:tracePt t="30436" x="4386263" y="4752975"/>
          <p14:tracePt t="30437" x="4370388" y="4752975"/>
          <p14:tracePt t="30438" x="4362450" y="4752975"/>
          <p14:tracePt t="30439" x="4352925" y="4752975"/>
          <p14:tracePt t="30440" x="4337050" y="4752975"/>
          <p14:tracePt t="30441" x="4329113" y="4752975"/>
          <p14:tracePt t="30442" x="4321175" y="4752975"/>
          <p14:tracePt t="30443" x="4305300" y="4745038"/>
          <p14:tracePt t="30444" x="4297363" y="4745038"/>
          <p14:tracePt t="30445" x="4281488" y="4745038"/>
          <p14:tracePt t="30446" x="4273550" y="4745038"/>
          <p14:tracePt t="30447" x="4265613" y="4745038"/>
          <p14:tracePt t="30452" x="4217988" y="4745038"/>
          <p14:tracePt t="30452" x="4210050" y="4737100"/>
          <p14:tracePt t="30453" x="4202113" y="4737100"/>
          <p14:tracePt t="30454" x="4194175" y="4737100"/>
          <p14:tracePt t="30455" x="4186238" y="4737100"/>
          <p14:tracePt t="30456" x="4170363" y="4737100"/>
          <p14:tracePt t="30458" x="4162425" y="4737100"/>
          <p14:tracePt t="30459" x="4146550" y="4737100"/>
          <p14:tracePt t="30460" x="4138613" y="4737100"/>
          <p14:tracePt t="30461" x="4138613" y="4729163"/>
          <p14:tracePt t="30462" x="4130675" y="4729163"/>
          <p14:tracePt t="30463" x="4122738" y="4729163"/>
          <p14:tracePt t="30464" x="4114800" y="4729163"/>
          <p14:tracePt t="30469" x="4090988" y="4729163"/>
          <p14:tracePt t="30470" x="4075113" y="4729163"/>
          <p14:tracePt t="30471" x="4067175" y="4729163"/>
          <p14:tracePt t="30472" x="4059238" y="4729163"/>
          <p14:tracePt t="30474" x="4051300" y="4729163"/>
          <p14:tracePt t="30476" x="4043363" y="4729163"/>
          <p14:tracePt t="30478" x="4035425" y="4721225"/>
          <p14:tracePt t="30479" x="4027488" y="4721225"/>
          <p14:tracePt t="30485" x="4002088" y="4721225"/>
          <p14:tracePt t="30487" x="3994150" y="4721225"/>
          <p14:tracePt t="30488" x="3986213" y="4721225"/>
          <p14:tracePt t="30490" x="3978275" y="4721225"/>
          <p14:tracePt t="30492" x="3970338" y="4721225"/>
          <p14:tracePt t="30494" x="3962400" y="4721225"/>
          <p14:tracePt t="30495" x="3962400" y="4713288"/>
          <p14:tracePt t="30496" x="3954463" y="4713288"/>
          <p14:tracePt t="30502" x="3938588" y="4713288"/>
          <p14:tracePt t="30503" x="3930650" y="4713288"/>
          <p14:tracePt t="30505" x="3922713" y="4713288"/>
          <p14:tracePt t="30506" x="3914775" y="4705350"/>
          <p14:tracePt t="30508" x="3906838" y="4705350"/>
          <p14:tracePt t="30510" x="3898900" y="4705350"/>
          <p14:tracePt t="30512" x="3890963" y="4705350"/>
          <p14:tracePt t="30514" x="3883025" y="4705350"/>
          <p14:tracePt t="30515" x="3875088" y="4705350"/>
          <p14:tracePt t="30521" x="3859213" y="4697413"/>
          <p14:tracePt t="30522" x="3851275" y="4697413"/>
          <p14:tracePt t="30523" x="3843338" y="4697413"/>
          <p14:tracePt t="30524" x="3835400" y="4697413"/>
          <p14:tracePt t="30526" x="3827463" y="4697413"/>
          <p14:tracePt t="30527" x="3819525" y="4697413"/>
          <p14:tracePt t="30529" x="3811588" y="4697413"/>
          <p14:tracePt t="30536" x="3771900" y="4689475"/>
          <p14:tracePt t="30537" x="3763963" y="4689475"/>
          <p14:tracePt t="30538" x="3756025" y="4689475"/>
          <p14:tracePt t="30539" x="3748088" y="4689475"/>
          <p14:tracePt t="30540" x="3740150" y="4689475"/>
          <p14:tracePt t="30541" x="3732213" y="4689475"/>
          <p14:tracePt t="30543" x="3724275" y="4689475"/>
          <p14:tracePt t="30544" x="3716338" y="4689475"/>
          <p14:tracePt t="30545" x="3708400" y="4681538"/>
          <p14:tracePt t="30546" x="3700463" y="4681538"/>
          <p14:tracePt t="30547" x="3692525" y="4681538"/>
          <p14:tracePt t="30552" x="3660775" y="4681538"/>
          <p14:tracePt t="30553" x="3651250" y="4681538"/>
          <p14:tracePt t="30553" x="3643313" y="4681538"/>
          <p14:tracePt t="30555" x="3635375" y="4681538"/>
          <p14:tracePt t="30556" x="3619500" y="4681538"/>
          <p14:tracePt t="30558" x="3603625" y="4681538"/>
          <p14:tracePt t="30559" x="3595688" y="4681538"/>
          <p14:tracePt t="30560" x="3587750" y="4681538"/>
          <p14:tracePt t="30561" x="3579813" y="4681538"/>
          <p14:tracePt t="30563" x="3571875" y="4681538"/>
          <p14:tracePt t="30569" x="3532188" y="4681538"/>
          <p14:tracePt t="30570" x="3524250" y="4681538"/>
          <p14:tracePt t="30571" x="3516313" y="4681538"/>
          <p14:tracePt t="30572" x="3508375" y="4681538"/>
          <p14:tracePt t="30573" x="3500438" y="4681538"/>
          <p14:tracePt t="30574" x="3492500" y="4681538"/>
          <p14:tracePt t="30576" x="3484563" y="4681538"/>
          <p14:tracePt t="30577" x="3476625" y="4681538"/>
          <p14:tracePt t="30578" x="3468688" y="4681538"/>
          <p14:tracePt t="30580" x="3460750" y="4681538"/>
          <p14:tracePt t="30585" x="3436938" y="4681538"/>
          <p14:tracePt t="30586" x="3429000" y="4681538"/>
          <p14:tracePt t="30587" x="3421063" y="4681538"/>
          <p14:tracePt t="30589" x="3413125" y="4681538"/>
          <p14:tracePt t="30591" x="3405188" y="4681538"/>
          <p14:tracePt t="30592" x="3397250" y="4681538"/>
          <p14:tracePt t="30594" x="3389313" y="4681538"/>
          <p14:tracePt t="30596" x="3381375" y="4681538"/>
          <p14:tracePt t="30602" x="3357563" y="4681538"/>
          <p14:tracePt t="30603" x="3349625" y="4681538"/>
          <p14:tracePt t="30605" x="3341688" y="4681538"/>
          <p14:tracePt t="30607" x="3333750" y="4681538"/>
          <p14:tracePt t="30609" x="3325813" y="4681538"/>
          <p14:tracePt t="30612" x="3317875" y="4681538"/>
          <p14:tracePt t="30613" x="3308350" y="4681538"/>
          <p14:tracePt t="30619" x="3292475" y="4681538"/>
          <p14:tracePt t="30620" x="3284538" y="4681538"/>
          <p14:tracePt t="30620" x="3276600" y="4681538"/>
          <p14:tracePt t="30622" x="3268663" y="4681538"/>
          <p14:tracePt t="30624" x="3260725" y="4681538"/>
          <p14:tracePt t="30626" x="3252788" y="4681538"/>
          <p14:tracePt t="30628" x="3244850" y="4681538"/>
          <p14:tracePt t="30630" x="3236913" y="4681538"/>
          <p14:tracePt t="30635" x="3221038" y="4681538"/>
          <p14:tracePt t="30636" x="3213100" y="4681538"/>
          <p14:tracePt t="30638" x="3205163" y="4681538"/>
          <p14:tracePt t="30639" x="3197225" y="4681538"/>
          <p14:tracePt t="30641" x="3189288" y="4681538"/>
          <p14:tracePt t="30644" x="3181350" y="4681538"/>
          <p14:tracePt t="30645" x="3173413" y="4681538"/>
          <p14:tracePt t="30647" x="3165475" y="4681538"/>
          <p14:tracePt t="30652" x="3149600" y="4681538"/>
          <p14:tracePt t="30654" x="3141663" y="4681538"/>
          <p14:tracePt t="30657" x="3133725" y="4681538"/>
          <p14:tracePt t="30658" x="3125788" y="4681538"/>
          <p14:tracePt t="30660" x="3117850" y="4681538"/>
          <p14:tracePt t="30662" x="3109913" y="4681538"/>
          <p14:tracePt t="30668" x="3094038" y="4681538"/>
          <p14:tracePt t="30669" x="3094038" y="4689475"/>
          <p14:tracePt t="30671" x="3086100" y="4689475"/>
          <p14:tracePt t="30673" x="3078163" y="4689475"/>
          <p14:tracePt t="30676" x="3070225" y="4689475"/>
          <p14:tracePt t="30685" x="3054350" y="4689475"/>
          <p14:tracePt t="30688" x="3046413" y="4689475"/>
          <p14:tracePt t="30691" x="3038475" y="4689475"/>
          <p14:tracePt t="30696" x="3030538" y="4689475"/>
          <p14:tracePt t="30699" x="3022600" y="4689475"/>
          <p14:tracePt t="30703" x="3014663" y="4689475"/>
          <p14:tracePt t="30704" x="3006725" y="4689475"/>
          <p14:tracePt t="30708" x="2998788" y="4689475"/>
          <p14:tracePt t="30710" x="2990850" y="4689475"/>
          <p14:tracePt t="30711" x="2990850" y="4697413"/>
          <p14:tracePt t="30713" x="2982913" y="4697413"/>
          <p14:tracePt t="30719" x="2974975" y="4697413"/>
          <p14:tracePt t="30720" x="2967038" y="4697413"/>
          <p14:tracePt t="30722" x="2957513" y="4697413"/>
          <p14:tracePt t="30726" x="2949575" y="4697413"/>
          <p14:tracePt t="30728" x="2941638" y="4697413"/>
          <p14:tracePt t="30730" x="2933700" y="4697413"/>
          <p14:tracePt t="30735" x="2917825" y="4697413"/>
          <p14:tracePt t="30737" x="2909888" y="4697413"/>
          <p14:tracePt t="30740" x="2901950" y="4697413"/>
          <p14:tracePt t="30742" x="2894013" y="4697413"/>
          <p14:tracePt t="30745" x="2886075" y="4697413"/>
          <p14:tracePt t="30752" x="2870200" y="4697413"/>
          <p14:tracePt t="30755" x="2862263" y="4697413"/>
          <p14:tracePt t="30757" x="2854325" y="4697413"/>
          <p14:tracePt t="30760" x="2846388" y="4697413"/>
          <p14:tracePt t="30763" x="2838450" y="4697413"/>
          <p14:tracePt t="30768" x="2830513" y="4689475"/>
          <p14:tracePt t="30769" x="2822575" y="4689475"/>
          <p14:tracePt t="30772" x="2814638" y="4689475"/>
          <p14:tracePt t="30775" x="2806700" y="4689475"/>
          <p14:tracePt t="30778" x="2798763" y="4689475"/>
          <p14:tracePt t="30787" x="2782888" y="4681538"/>
          <p14:tracePt t="30788" x="2774950" y="4681538"/>
          <p14:tracePt t="30791" x="2767013" y="4681538"/>
          <p14:tracePt t="30794" x="2759075" y="4681538"/>
          <p14:tracePt t="30802" x="2751138" y="4681538"/>
          <p14:tracePt t="30805" x="2743200" y="4681538"/>
          <p14:tracePt t="30811" x="2743200" y="4673600"/>
          <p14:tracePt t="30814" x="2735263" y="4673600"/>
          <p14:tracePt t="30833" x="2727325" y="4673600"/>
          <p14:tracePt t="30914" x="2735263" y="4673600"/>
          <p14:tracePt t="30921" x="2735263" y="4665663"/>
          <p14:tracePt t="30926" x="2743200" y="4665663"/>
          <p14:tracePt t="30929" x="2751138" y="4665663"/>
          <p14:tracePt t="30936" x="2759075" y="4657725"/>
          <p14:tracePt t="30938" x="2767013" y="4657725"/>
          <p14:tracePt t="30946" x="2774950" y="4657725"/>
          <p14:tracePt t="31021" x="2767013" y="4657725"/>
          <p14:tracePt t="31025" x="2759075" y="4657725"/>
          <p14:tracePt t="31030" x="2743200" y="4657725"/>
          <p14:tracePt t="31035" x="2727325" y="4657725"/>
          <p14:tracePt t="31036" x="2719388" y="4657725"/>
          <p14:tracePt t="31038" x="2711450" y="4657725"/>
          <p14:tracePt t="31039" x="2703513" y="4657725"/>
          <p14:tracePt t="31040" x="2695575" y="4657725"/>
          <p14:tracePt t="31041" x="2687638" y="4657725"/>
          <p14:tracePt t="31042" x="2679700" y="4657725"/>
          <p14:tracePt t="31044" x="2663825" y="4657725"/>
          <p14:tracePt t="31046" x="2655888" y="4657725"/>
          <p14:tracePt t="31047" x="2647950" y="4657725"/>
          <p14:tracePt t="31052" x="2606675" y="4657725"/>
          <p14:tracePt t="31053" x="2590800" y="4657725"/>
          <p14:tracePt t="31054" x="2582863" y="4657725"/>
          <p14:tracePt t="31056" x="2574925" y="4657725"/>
          <p14:tracePt t="31056" x="2566988" y="4657725"/>
          <p14:tracePt t="31057" x="2551113" y="4657725"/>
          <p14:tracePt t="31059" x="2535238" y="4657725"/>
          <p14:tracePt t="31060" x="2527300" y="4657725"/>
          <p14:tracePt t="31062" x="2519363" y="4657725"/>
          <p14:tracePt t="31062" x="2503488" y="4657725"/>
          <p14:tracePt t="31063" x="2495550" y="4657725"/>
          <p14:tracePt t="31069" x="2439988" y="4657725"/>
          <p14:tracePt t="31070" x="2424113" y="4657725"/>
          <p14:tracePt t="31070" x="2416175" y="4657725"/>
          <p14:tracePt t="31071" x="2408238" y="4657725"/>
          <p14:tracePt t="31073" x="2400300" y="4657725"/>
          <p14:tracePt t="31073" x="2384425" y="4657725"/>
          <p14:tracePt t="31074" x="2376488" y="4657725"/>
          <p14:tracePt t="31075" x="2368550" y="4657725"/>
          <p14:tracePt t="31076" x="2352675" y="4657725"/>
          <p14:tracePt t="31077" x="2344738" y="4657725"/>
          <p14:tracePt t="31078" x="2336800" y="4657725"/>
          <p14:tracePt t="31079" x="2328863" y="4657725"/>
          <p14:tracePt t="31080" x="2320925" y="4657725"/>
          <p14:tracePt t="31085" x="2289175" y="4657725"/>
          <p14:tracePt t="31086" x="2281238" y="4657725"/>
          <p14:tracePt t="31087" x="2265363" y="4657725"/>
          <p14:tracePt t="31089" x="2255838" y="4657725"/>
          <p14:tracePt t="31091" x="2247900" y="4657725"/>
          <p14:tracePt t="31092" x="2239963" y="4657725"/>
          <p14:tracePt t="31093" x="2232025" y="4657725"/>
          <p14:tracePt t="31095" x="2224088" y="4657725"/>
          <p14:tracePt t="31102" x="2208213" y="4665663"/>
          <p14:tracePt t="31102" x="2200275" y="4665663"/>
          <p14:tracePt t="31106" x="2192338" y="4665663"/>
          <p14:tracePt t="31196" x="2200275" y="4665663"/>
          <p14:tracePt t="31202" x="2216150" y="4665663"/>
          <p14:tracePt t="31206" x="2224088" y="4665663"/>
          <p14:tracePt t="31209" x="2232025" y="4665663"/>
          <p14:tracePt t="31209" x="2232025" y="4657725"/>
          <p14:tracePt t="31210" x="2239963" y="4657725"/>
          <p14:tracePt t="31213" x="2247900" y="4657725"/>
          <p14:tracePt t="31218" x="2273300" y="4657725"/>
          <p14:tracePt t="31220" x="2281238" y="4657725"/>
          <p14:tracePt t="31222" x="2289175" y="4657725"/>
          <p14:tracePt t="31224" x="2305050" y="4649788"/>
          <p14:tracePt t="31226" x="2312988" y="4649788"/>
          <p14:tracePt t="31228" x="2320925" y="4649788"/>
          <p14:tracePt t="31229" x="2328863" y="4649788"/>
          <p14:tracePt t="31230" x="2336800" y="4649788"/>
          <p14:tracePt t="31236" x="2368550" y="4649788"/>
          <p14:tracePt t="31236" x="2368550" y="4641850"/>
          <p14:tracePt t="31238" x="2384425" y="4641850"/>
          <p14:tracePt t="31239" x="2392363" y="4641850"/>
          <p14:tracePt t="31240" x="2400300" y="4641850"/>
          <p14:tracePt t="31242" x="2416175" y="4641850"/>
          <p14:tracePt t="31244" x="2424113" y="4641850"/>
          <p14:tracePt t="31245" x="2432050" y="4641850"/>
          <p14:tracePt t="31247" x="2439988" y="4641850"/>
          <p14:tracePt t="31252" x="2463800" y="4641850"/>
          <p14:tracePt t="31254" x="2471738" y="4641850"/>
          <p14:tracePt t="31254" x="2479675" y="4641850"/>
          <p14:tracePt t="31255" x="2487613" y="4633913"/>
          <p14:tracePt t="31257" x="2495550" y="4633913"/>
          <p14:tracePt t="31259" x="2503488" y="4633913"/>
          <p14:tracePt t="31261" x="2511425" y="4633913"/>
          <p14:tracePt t="31263" x="2519363" y="4633913"/>
          <p14:tracePt t="31269" x="2527300" y="4633913"/>
          <p14:tracePt t="31270" x="2535238" y="4633913"/>
          <p14:tracePt t="31272" x="2543175" y="4633913"/>
          <p14:tracePt t="31278" x="2551113" y="4633913"/>
          <p14:tracePt t="31356" x="2543175" y="4633913"/>
          <p14:tracePt t="31361" x="2527300" y="4633913"/>
          <p14:tracePt t="31366" x="2519363" y="4633913"/>
          <p14:tracePt t="31371" x="2503488" y="4633913"/>
          <p14:tracePt t="31372" x="2495550" y="4633913"/>
          <p14:tracePt t="31374" x="2487613" y="4633913"/>
          <p14:tracePt t="31375" x="2479675" y="4633913"/>
          <p14:tracePt t="31377" x="2471738" y="4633913"/>
          <p14:tracePt t="31378" x="2463800" y="4633913"/>
          <p14:tracePt t="31379" x="2455863" y="4633913"/>
          <p14:tracePt t="31386" x="2432050" y="4633913"/>
          <p14:tracePt t="31387" x="2424113" y="4633913"/>
          <p14:tracePt t="31387" x="2416175" y="4633913"/>
          <p14:tracePt t="31388" x="2408238" y="4633913"/>
          <p14:tracePt t="31390" x="2400300" y="4633913"/>
          <p14:tracePt t="31392" x="2392363" y="4633913"/>
          <p14:tracePt t="31393" x="2384425" y="4633913"/>
          <p14:tracePt t="31395" x="2376488" y="4633913"/>
          <p14:tracePt t="31396" x="2368550" y="4633913"/>
          <p14:tracePt t="31397" x="2360613" y="4633913"/>
          <p14:tracePt t="31402" x="2344738" y="4641850"/>
          <p14:tracePt t="31402" x="2336800" y="4641850"/>
          <p14:tracePt t="31405" x="2328863" y="4641850"/>
          <p14:tracePt t="31405" x="2320925" y="4641850"/>
          <p14:tracePt t="31407" x="2312988" y="4641850"/>
          <p14:tracePt t="31409" x="2305050" y="4641850"/>
          <p14:tracePt t="31411" x="2297113" y="4641850"/>
          <p14:tracePt t="31413" x="2289175" y="4641850"/>
          <p14:tracePt t="31419" x="2273300" y="4641850"/>
          <p14:tracePt t="31420" x="2265363" y="4641850"/>
          <p14:tracePt t="31421" x="2265363" y="4649788"/>
          <p14:tracePt t="31423" x="2255838" y="4649788"/>
          <p14:tracePt t="31430" x="2247900" y="4649788"/>
          <p14:tracePt t="31532" x="2255838" y="4649788"/>
          <p14:tracePt t="31537" x="2265363" y="4649788"/>
          <p14:tracePt t="31542" x="2281238" y="4649788"/>
          <p14:tracePt t="31545" x="2289175" y="4649788"/>
          <p14:tracePt t="31546" x="2297113" y="4649788"/>
          <p14:tracePt t="31547" x="2305050" y="4649788"/>
          <p14:tracePt t="31552" x="2320925" y="4649788"/>
          <p14:tracePt t="31553" x="2328863" y="4649788"/>
          <p14:tracePt t="31554" x="2336800" y="4649788"/>
          <p14:tracePt t="31555" x="2344738" y="4649788"/>
          <p14:tracePt t="31556" x="2352675" y="4649788"/>
          <p14:tracePt t="31557" x="2352675" y="4657725"/>
          <p14:tracePt t="31558" x="2360613" y="4657725"/>
          <p14:tracePt t="31559" x="2368550" y="4657725"/>
          <p14:tracePt t="31560" x="2376488" y="4657725"/>
          <p14:tracePt t="31562" x="2384425" y="4657725"/>
          <p14:tracePt t="31562" x="2392363" y="4657725"/>
          <p14:tracePt t="31563" x="2400300" y="4657725"/>
          <p14:tracePt t="31569" x="2439988" y="4657725"/>
          <p14:tracePt t="31570" x="2447925" y="4657725"/>
          <p14:tracePt t="31571" x="2463800" y="4657725"/>
          <p14:tracePt t="31572" x="2471738" y="4657725"/>
          <p14:tracePt t="31573" x="2479675" y="4657725"/>
          <p14:tracePt t="31574" x="2487613" y="4657725"/>
          <p14:tracePt t="31575" x="2495550" y="4657725"/>
          <p14:tracePt t="31576" x="2503488" y="4657725"/>
          <p14:tracePt t="31577" x="2511425" y="4657725"/>
          <p14:tracePt t="31578" x="2519363" y="4657725"/>
          <p14:tracePt t="31579" x="2527300" y="4657725"/>
          <p14:tracePt t="31580" x="2535238" y="4657725"/>
          <p14:tracePt t="31585" x="2582863" y="4657725"/>
          <p14:tracePt t="31586" x="2590800" y="4657725"/>
          <p14:tracePt t="31587" x="2598738" y="4657725"/>
          <p14:tracePt t="31588" x="2606675" y="4657725"/>
          <p14:tracePt t="31589" x="2616200" y="4657725"/>
          <p14:tracePt t="31590" x="2624138" y="4657725"/>
          <p14:tracePt t="31591" x="2632075" y="4657725"/>
          <p14:tracePt t="31592" x="2640013" y="4657725"/>
          <p14:tracePt t="31593" x="2647950" y="4657725"/>
          <p14:tracePt t="31594" x="2655888" y="4657725"/>
          <p14:tracePt t="31595" x="2663825" y="4657725"/>
          <p14:tracePt t="31596" x="2671763" y="4657725"/>
          <p14:tracePt t="31602" x="2703513" y="4657725"/>
          <p14:tracePt t="31602" x="2711450" y="4657725"/>
          <p14:tracePt t="31604" x="2719388" y="4657725"/>
          <p14:tracePt t="31605" x="2727325" y="4657725"/>
          <p14:tracePt t="31607" x="2735263" y="4657725"/>
          <p14:tracePt t="31608" x="2743200" y="4657725"/>
          <p14:tracePt t="31610" x="2751138" y="4657725"/>
          <p14:tracePt t="31612" x="2759075" y="4657725"/>
          <p14:tracePt t="31619" x="2782888" y="4657725"/>
          <p14:tracePt t="31623" x="2790825" y="4657725"/>
          <p14:tracePt t="31722" x="2782888" y="4657725"/>
          <p14:tracePt t="31727" x="2774950" y="4657725"/>
          <p14:tracePt t="31732" x="2759075" y="4657725"/>
          <p14:tracePt t="31737" x="2743200" y="4657725"/>
          <p14:tracePt t="31739" x="2735263" y="4657725"/>
          <p14:tracePt t="31741" x="2727325" y="4657725"/>
          <p14:tracePt t="31744" x="2719388" y="4657725"/>
          <p14:tracePt t="31745" x="2711450" y="4657725"/>
          <p14:tracePt t="31746" x="2703513" y="4657725"/>
          <p14:tracePt t="31752" x="2687638" y="4657725"/>
          <p14:tracePt t="31753" x="2679700" y="4657725"/>
          <p14:tracePt t="31753" x="2671763" y="4657725"/>
          <p14:tracePt t="31754" x="2663825" y="4657725"/>
          <p14:tracePt t="31756" x="2655888" y="4657725"/>
          <p14:tracePt t="31757" x="2647950" y="4657725"/>
          <p14:tracePt t="31758" x="2640013" y="4657725"/>
          <p14:tracePt t="31759" x="2632075" y="4657725"/>
          <p14:tracePt t="31761" x="2624138" y="4657725"/>
          <p14:tracePt t="31762" x="2616200" y="4657725"/>
          <p14:tracePt t="31763" x="2606675" y="4657725"/>
          <p14:tracePt t="31769" x="2574925" y="4657725"/>
          <p14:tracePt t="31770" x="2566988" y="4657725"/>
          <p14:tracePt t="31770" x="2559050" y="4657725"/>
          <p14:tracePt t="31771" x="2551113" y="4657725"/>
          <p14:tracePt t="31772" x="2543175" y="4657725"/>
          <p14:tracePt t="31773" x="2535238" y="4657725"/>
          <p14:tracePt t="31774" x="2527300" y="4657725"/>
          <p14:tracePt t="31775" x="2519363" y="4657725"/>
          <p14:tracePt t="31776" x="2511425" y="4657725"/>
          <p14:tracePt t="31778" x="2495550" y="4657725"/>
          <p14:tracePt t="31779" x="2487613" y="4657725"/>
          <p14:tracePt t="31780" x="2479675" y="4657725"/>
          <p14:tracePt t="31785" x="2447925" y="4657725"/>
          <p14:tracePt t="31786" x="2439988" y="4657725"/>
          <p14:tracePt t="31786" x="2432050" y="4657725"/>
          <p14:tracePt t="31787" x="2424113" y="4657725"/>
          <p14:tracePt t="31788" x="2416175" y="4657725"/>
          <p14:tracePt t="31789" x="2408238" y="4657725"/>
          <p14:tracePt t="31790" x="2400300" y="4657725"/>
          <p14:tracePt t="31791" x="2392363" y="4657725"/>
          <p14:tracePt t="31792" x="2384425" y="4657725"/>
          <p14:tracePt t="31793" x="2376488" y="4657725"/>
          <p14:tracePt t="31794" x="2368550" y="4657725"/>
          <p14:tracePt t="31795" x="2360613" y="4657725"/>
          <p14:tracePt t="31797" x="2352675" y="4657725"/>
          <p14:tracePt t="31802" x="2328863" y="4665663"/>
          <p14:tracePt t="31803" x="2320925" y="4665663"/>
          <p14:tracePt t="31804" x="2312988" y="4665663"/>
          <p14:tracePt t="31807" x="2305050" y="4665663"/>
          <p14:tracePt t="31810" x="2297113" y="4665663"/>
          <p14:tracePt t="31812" x="2289175" y="4665663"/>
          <p14:tracePt t="31914" x="2297113" y="4665663"/>
          <p14:tracePt t="31919" x="2312988" y="4665663"/>
          <p14:tracePt t="31924" x="2328863" y="4665663"/>
          <p14:tracePt t="31926" x="2336800" y="4665663"/>
          <p14:tracePt t="31927" x="2344738" y="4665663"/>
          <p14:tracePt t="31929" x="2352675" y="4665663"/>
          <p14:tracePt t="31936" x="2384425" y="4665663"/>
          <p14:tracePt t="31936" x="2392363" y="4665663"/>
          <p14:tracePt t="31938" x="2400300" y="4665663"/>
          <p14:tracePt t="31939" x="2408238" y="4665663"/>
          <p14:tracePt t="31941" x="2416175" y="4665663"/>
          <p14:tracePt t="31942" x="2424113" y="4665663"/>
          <p14:tracePt t="31944" x="2432050" y="4665663"/>
          <p14:tracePt t="31945" x="2439988" y="4665663"/>
          <p14:tracePt t="31946" x="2447925" y="4665663"/>
          <p14:tracePt t="31947" x="2455863" y="4665663"/>
          <p14:tracePt t="31952" x="2479675" y="4665663"/>
          <p14:tracePt t="31954" x="2495550" y="4665663"/>
          <p14:tracePt t="31955" x="2503488" y="4665663"/>
          <p14:tracePt t="31956" x="2511425" y="4665663"/>
          <p14:tracePt t="31957" x="2519363" y="4665663"/>
          <p14:tracePt t="31958" x="2527300" y="4665663"/>
          <p14:tracePt t="31960" x="2535238" y="4665663"/>
          <p14:tracePt t="31961" x="2543175" y="4665663"/>
          <p14:tracePt t="31962" x="2551113" y="4665663"/>
          <p14:tracePt t="31970" x="2582863" y="4665663"/>
          <p14:tracePt t="31970" x="2590800" y="4665663"/>
          <p14:tracePt t="31971" x="2598738" y="4665663"/>
          <p14:tracePt t="31974" x="2606675" y="4665663"/>
          <p14:tracePt t="31976" x="2616200" y="4665663"/>
          <p14:tracePt t="31979" x="2624138" y="4665663"/>
          <p14:tracePt t="31986" x="2640013" y="4665663"/>
          <p14:tracePt t="32204" x="2647950" y="4665663"/>
          <p14:tracePt t="32211" x="2663825" y="4665663"/>
          <p14:tracePt t="32211" x="2671763" y="4665663"/>
          <p14:tracePt t="32216" x="2679700" y="4665663"/>
          <p14:tracePt t="32217" x="2687638" y="4665663"/>
          <p14:tracePt t="32221" x="2711450" y="4665663"/>
          <p14:tracePt t="32223" x="2719388" y="4665663"/>
          <p14:tracePt t="32224" x="2727325" y="4665663"/>
          <p14:tracePt t="32225" x="2735263" y="4665663"/>
          <p14:tracePt t="32226" x="2743200" y="4665663"/>
          <p14:tracePt t="32227" x="2751138" y="4665663"/>
          <p14:tracePt t="32229" x="2759075" y="4665663"/>
          <p14:tracePt t="32230" x="2767013" y="4673600"/>
          <p14:tracePt t="32235" x="2806700" y="4673600"/>
          <p14:tracePt t="32237" x="2814638" y="4673600"/>
          <p14:tracePt t="32237" x="2822575" y="4673600"/>
          <p14:tracePt t="32238" x="2830513" y="4673600"/>
          <p14:tracePt t="32239" x="2838450" y="4673600"/>
          <p14:tracePt t="32240" x="2846388" y="4673600"/>
          <p14:tracePt t="32242" x="2862263" y="4673600"/>
          <p14:tracePt t="32243" x="2870200" y="4673600"/>
          <p14:tracePt t="32244" x="2878138" y="4673600"/>
          <p14:tracePt t="32245" x="2894013" y="4673600"/>
          <p14:tracePt t="32246" x="2901950" y="4673600"/>
          <p14:tracePt t="32247" x="2909888" y="4673600"/>
          <p14:tracePt t="32252" x="2949575" y="4673600"/>
          <p14:tracePt t="32253" x="2967038" y="4673600"/>
          <p14:tracePt t="32253" x="2974975" y="4673600"/>
          <p14:tracePt t="32254" x="2982913" y="4673600"/>
          <p14:tracePt t="32255" x="2998788" y="4673600"/>
          <p14:tracePt t="32256" x="3014663" y="4673600"/>
          <p14:tracePt t="32257" x="3022600" y="4673600"/>
          <p14:tracePt t="32258" x="3038475" y="4673600"/>
          <p14:tracePt t="32259" x="3046413" y="4681538"/>
          <p14:tracePt t="32260" x="3062288" y="4681538"/>
          <p14:tracePt t="32261" x="3070225" y="4681538"/>
          <p14:tracePt t="32262" x="3094038" y="4681538"/>
          <p14:tracePt t="32263" x="3101975" y="4681538"/>
          <p14:tracePt t="32269" x="3173413" y="4681538"/>
          <p14:tracePt t="32270" x="3189288" y="4681538"/>
          <p14:tracePt t="32270" x="3205163" y="4681538"/>
          <p14:tracePt t="32271" x="3221038" y="4681538"/>
          <p14:tracePt t="32272" x="3236913" y="4681538"/>
          <p14:tracePt t="32273" x="3244850" y="4681538"/>
          <p14:tracePt t="32274" x="3260725" y="4681538"/>
          <p14:tracePt t="32275" x="3284538" y="4681538"/>
          <p14:tracePt t="32276" x="3292475" y="4681538"/>
          <p14:tracePt t="32277" x="3317875" y="4681538"/>
          <p14:tracePt t="32278" x="3333750" y="4681538"/>
          <p14:tracePt t="32279" x="3341688" y="4681538"/>
          <p14:tracePt t="32280" x="3357563" y="4681538"/>
          <p14:tracePt t="32285" x="3436938" y="4681538"/>
          <p14:tracePt t="32286" x="3452813" y="4681538"/>
          <p14:tracePt t="32287" x="3476625" y="4681538"/>
          <p14:tracePt t="32288" x="3492500" y="4681538"/>
          <p14:tracePt t="32289" x="3508375" y="4681538"/>
          <p14:tracePt t="32290" x="3524250" y="4681538"/>
          <p14:tracePt t="32291" x="3532188" y="4681538"/>
          <p14:tracePt t="32292" x="3548063" y="4681538"/>
          <p14:tracePt t="32293" x="3571875" y="4681538"/>
          <p14:tracePt t="32294" x="3587750" y="4681538"/>
          <p14:tracePt t="32295" x="3595688" y="4681538"/>
          <p14:tracePt t="32296" x="3611563" y="4681538"/>
          <p14:tracePt t="32297" x="3627438" y="4681538"/>
          <p14:tracePt t="32302" x="3692525" y="4681538"/>
          <p14:tracePt t="32303" x="3708400" y="4681538"/>
          <p14:tracePt t="32303" x="3716338" y="4681538"/>
          <p14:tracePt t="32304" x="3732213" y="4681538"/>
          <p14:tracePt t="32305" x="3748088" y="4681538"/>
          <p14:tracePt t="32306" x="3756025" y="4681538"/>
          <p14:tracePt t="32307" x="3771900" y="4681538"/>
          <p14:tracePt t="32308" x="3779838" y="4673600"/>
          <p14:tracePt t="32309" x="3795713" y="4673600"/>
          <p14:tracePt t="32310" x="3811588" y="4673600"/>
          <p14:tracePt t="32311" x="3819525" y="4673600"/>
          <p14:tracePt t="32312" x="3835400" y="4673600"/>
          <p14:tracePt t="32313" x="3843338" y="4673600"/>
          <p14:tracePt t="32319" x="3906838" y="4673600"/>
          <p14:tracePt t="32320" x="3914775" y="4673600"/>
          <p14:tracePt t="32321" x="3922713" y="4665663"/>
          <p14:tracePt t="32322" x="3930650" y="4665663"/>
          <p14:tracePt t="32323" x="3938588" y="4665663"/>
          <p14:tracePt t="32324" x="3954463" y="4665663"/>
          <p14:tracePt t="32325" x="3962400" y="4665663"/>
          <p14:tracePt t="32326" x="3970338" y="4665663"/>
          <p14:tracePt t="32328" x="3986213" y="4665663"/>
          <p14:tracePt t="32330" x="3994150" y="4665663"/>
          <p14:tracePt t="32336" x="4027488" y="4665663"/>
          <p14:tracePt t="32337" x="4035425" y="4665663"/>
          <p14:tracePt t="32339" x="4043363" y="4665663"/>
          <p14:tracePt t="32342" x="4051300" y="4665663"/>
          <p14:tracePt t="32343" x="4059238" y="4665663"/>
          <p14:tracePt t="32346" x="4067175" y="4665663"/>
          <p14:tracePt t="32418" x="4059238" y="4665663"/>
          <p14:tracePt t="32424" x="4051300" y="4665663"/>
          <p14:tracePt t="32428" x="4043363" y="4665663"/>
          <p14:tracePt t="32437" x="4027488" y="4665663"/>
          <p14:tracePt t="32438" x="4019550" y="4665663"/>
          <p14:tracePt t="32441" x="4011613" y="4665663"/>
          <p14:tracePt t="32444" x="4002088" y="4665663"/>
          <p14:tracePt t="32446" x="3994150" y="4665663"/>
          <p14:tracePt t="32452" x="3970338" y="4665663"/>
          <p14:tracePt t="32453" x="3962400" y="4665663"/>
          <p14:tracePt t="32456" x="3954463" y="4665663"/>
          <p14:tracePt t="32456" x="3946525" y="4665663"/>
          <p14:tracePt t="32458" x="3938588" y="4665663"/>
          <p14:tracePt t="32459" x="3930650" y="4665663"/>
          <p14:tracePt t="32460" x="3922713" y="4665663"/>
          <p14:tracePt t="32462" x="3906838" y="4665663"/>
          <p14:tracePt t="32469" x="3875088" y="4665663"/>
          <p14:tracePt t="32470" x="3859213" y="4665663"/>
          <p14:tracePt t="32472" x="3851275" y="4665663"/>
          <p14:tracePt t="32473" x="3843338" y="4665663"/>
          <p14:tracePt t="32474" x="3835400" y="4665663"/>
          <p14:tracePt t="32475" x="3827463" y="4665663"/>
          <p14:tracePt t="32476" x="3819525" y="4665663"/>
          <p14:tracePt t="32478" x="3811588" y="4665663"/>
          <p14:tracePt t="32479" x="3803650" y="4665663"/>
          <p14:tracePt t="32480" x="3795713" y="4665663"/>
          <p14:tracePt t="32485" x="3771900" y="4665663"/>
          <p14:tracePt t="32486" x="3763963" y="4665663"/>
          <p14:tracePt t="32487" x="3756025" y="4665663"/>
          <p14:tracePt t="32489" x="3748088" y="4665663"/>
          <p14:tracePt t="32491" x="3740150" y="4665663"/>
          <p14:tracePt t="32492" x="3732213" y="4665663"/>
          <p14:tracePt t="32494" x="3724275" y="4665663"/>
          <p14:tracePt t="32496" x="3716338" y="4665663"/>
          <p14:tracePt t="32502" x="3700463" y="4665663"/>
          <p14:tracePt t="32504" x="3692525" y="4665663"/>
          <p14:tracePt t="32508" x="3684588" y="4665663"/>
          <p14:tracePt t="32512" x="3676650" y="4665663"/>
          <p14:tracePt t="32668" x="3684588" y="4665663"/>
          <p14:tracePt t="32673" x="3692525" y="4665663"/>
          <p14:tracePt t="32679" x="3708400" y="4665663"/>
          <p14:tracePt t="32686" x="3724275" y="4665663"/>
          <p14:tracePt t="32687" x="3732213" y="4665663"/>
          <p14:tracePt t="32689" x="3740150" y="4665663"/>
          <p14:tracePt t="32690" x="3748088" y="4665663"/>
          <p14:tracePt t="32691" x="3756025" y="4665663"/>
          <p14:tracePt t="32694" x="3763963" y="4665663"/>
          <p14:tracePt t="32696" x="3779838" y="4665663"/>
          <p14:tracePt t="32702" x="3803650" y="4665663"/>
          <p14:tracePt t="32703" x="3811588" y="4665663"/>
          <p14:tracePt t="32703" x="3819525" y="4665663"/>
          <p14:tracePt t="32704" x="3827463" y="4665663"/>
          <p14:tracePt t="32706" x="3835400" y="4665663"/>
          <p14:tracePt t="32707" x="3843338" y="4665663"/>
          <p14:tracePt t="32708" x="3851275" y="4665663"/>
          <p14:tracePt t="32709" x="3859213" y="4665663"/>
          <p14:tracePt t="32710" x="3867150" y="4665663"/>
          <p14:tracePt t="32711" x="3875088" y="4665663"/>
          <p14:tracePt t="32712" x="3883025" y="4665663"/>
          <p14:tracePt t="32713" x="3890963" y="4665663"/>
          <p14:tracePt t="32719" x="3930650" y="4665663"/>
          <p14:tracePt t="32720" x="3946525" y="4665663"/>
          <p14:tracePt t="32721" x="3954463" y="4665663"/>
          <p14:tracePt t="32722" x="3962400" y="4665663"/>
          <p14:tracePt t="32723" x="3970338" y="4665663"/>
          <p14:tracePt t="32724" x="3978275" y="4665663"/>
          <p14:tracePt t="32725" x="3986213" y="4657725"/>
          <p14:tracePt t="32726" x="3994150" y="4657725"/>
          <p14:tracePt t="32727" x="4002088" y="4657725"/>
          <p14:tracePt t="32728" x="4011613" y="4657725"/>
          <p14:tracePt t="32729" x="4027488" y="4657725"/>
          <p14:tracePt t="32730" x="4035425" y="4657725"/>
          <p14:tracePt t="32735" x="4067175" y="4657725"/>
          <p14:tracePt t="32736" x="4075113" y="4657725"/>
          <p14:tracePt t="32737" x="4083050" y="4657725"/>
          <p14:tracePt t="32738" x="4090988" y="4657725"/>
          <p14:tracePt t="32739" x="4098925" y="4657725"/>
          <p14:tracePt t="32740" x="4106863" y="4657725"/>
          <p14:tracePt t="32741" x="4114800" y="4657725"/>
          <p14:tracePt t="32743" x="4130675" y="4657725"/>
          <p14:tracePt t="32745" x="4138613" y="4657725"/>
          <p14:tracePt t="32746" x="4146550" y="4657725"/>
          <p14:tracePt t="32747" x="4154488" y="4657725"/>
          <p14:tracePt t="32752" x="4170363" y="4657725"/>
          <p14:tracePt t="32753" x="4178300" y="4657725"/>
          <p14:tracePt t="32755" x="4186238" y="4657725"/>
          <p14:tracePt t="32756" x="4194175" y="4657725"/>
          <p14:tracePt t="32758" x="4202113" y="4657725"/>
          <p14:tracePt t="32760" x="4210050" y="4657725"/>
          <p14:tracePt t="32761" x="4217988" y="4657725"/>
          <p14:tracePt t="32769" x="4233863" y="4657725"/>
          <p14:tracePt t="32770" x="4241800" y="4657725"/>
          <p14:tracePt t="32772" x="4249738" y="4657725"/>
          <p14:tracePt t="32777" x="4257675" y="4657725"/>
          <p14:tracePt t="32786" x="4265613" y="4657725"/>
          <p14:tracePt t="32872" x="4273550" y="4657725"/>
          <p14:tracePt t="32876" x="4281488" y="4657725"/>
          <p14:tracePt t="32882" x="4289425" y="4657725"/>
          <p14:tracePt t="32887" x="4305300" y="4657725"/>
          <p14:tracePt t="32888" x="4313238" y="4657725"/>
          <p14:tracePt t="32888" x="4321175" y="4657725"/>
          <p14:tracePt t="32890" x="4329113" y="4657725"/>
          <p14:tracePt t="32891" x="4337050" y="4657725"/>
          <p14:tracePt t="32892" x="4344988" y="4657725"/>
          <p14:tracePt t="32893" x="4352925" y="4657725"/>
          <p14:tracePt t="32894" x="4362450" y="4657725"/>
          <p14:tracePt t="32895" x="4370388" y="4657725"/>
          <p14:tracePt t="32896" x="4378325" y="4657725"/>
          <p14:tracePt t="32897" x="4386263" y="4657725"/>
          <p14:tracePt t="32902" x="4418013" y="4657725"/>
          <p14:tracePt t="32903" x="4433888" y="4657725"/>
          <p14:tracePt t="32903" x="4441825" y="4657725"/>
          <p14:tracePt t="32904" x="4457700" y="4657725"/>
          <p14:tracePt t="32905" x="4465638" y="4657725"/>
          <p14:tracePt t="32906" x="4473575" y="4657725"/>
          <p14:tracePt t="32907" x="4489450" y="4657725"/>
          <p14:tracePt t="32908" x="4505325" y="4657725"/>
          <p14:tracePt t="32909" x="4513263" y="4657725"/>
          <p14:tracePt t="32910" x="4529138" y="4657725"/>
          <p14:tracePt t="32911" x="4537075" y="4657725"/>
          <p14:tracePt t="32912" x="4552950" y="4649788"/>
          <p14:tracePt t="32913" x="4568825" y="4649788"/>
          <p14:tracePt t="32919" x="4640263" y="4649788"/>
          <p14:tracePt t="32920" x="4656138" y="4649788"/>
          <p14:tracePt t="32920" x="4672013" y="4649788"/>
          <p14:tracePt t="32921" x="4687888" y="4649788"/>
          <p14:tracePt t="32922" x="4705350" y="4641850"/>
          <p14:tracePt t="32923" x="4721225" y="4641850"/>
          <p14:tracePt t="32924" x="4729163" y="4641850"/>
          <p14:tracePt t="32925" x="4752975" y="4641850"/>
          <p14:tracePt t="32926" x="4768850" y="4641850"/>
          <p14:tracePt t="32927" x="4784725" y="4641850"/>
          <p14:tracePt t="32928" x="4800600" y="4641850"/>
          <p14:tracePt t="32929" x="4816475" y="4633913"/>
          <p14:tracePt t="32930" x="4840288" y="4633913"/>
          <p14:tracePt t="32935" x="4927600" y="4624388"/>
          <p14:tracePt t="32937" x="4943475" y="4624388"/>
          <p14:tracePt t="32937" x="4959350" y="4624388"/>
          <p14:tracePt t="32938" x="4983163" y="4624388"/>
          <p14:tracePt t="32939" x="4999038" y="4624388"/>
          <p14:tracePt t="32940" x="5022850" y="4624388"/>
          <p14:tracePt t="32941" x="5030788" y="4616450"/>
          <p14:tracePt t="32942" x="5056188" y="4616450"/>
          <p14:tracePt t="32943" x="5072063" y="4616450"/>
          <p14:tracePt t="32944" x="5095875" y="4616450"/>
          <p14:tracePt t="32945" x="5111750" y="4616450"/>
          <p14:tracePt t="32946" x="5127625" y="4616450"/>
          <p14:tracePt t="32947" x="5151438" y="4616450"/>
          <p14:tracePt t="32952" x="5222875" y="4608513"/>
          <p14:tracePt t="32953" x="5238750" y="4608513"/>
          <p14:tracePt t="32954" x="5254625" y="4608513"/>
          <p14:tracePt t="32954" x="5278438" y="4608513"/>
          <p14:tracePt t="32955" x="5294313" y="4608513"/>
          <p14:tracePt t="32956" x="5318125" y="4608513"/>
          <p14:tracePt t="32957" x="5326063" y="4600575"/>
          <p14:tracePt t="32958" x="5349875" y="4600575"/>
          <p14:tracePt t="32959" x="5365750" y="4600575"/>
          <p14:tracePt t="32960" x="5373688" y="4600575"/>
          <p14:tracePt t="32961" x="5397500" y="4600575"/>
          <p14:tracePt t="32962" x="5422900" y="4600575"/>
          <p14:tracePt t="32963" x="5438775" y="4600575"/>
          <p14:tracePt t="32970" x="5541963" y="4600575"/>
          <p14:tracePt t="32970" x="5557838" y="4592638"/>
          <p14:tracePt t="32971" x="5573713" y="4592638"/>
          <p14:tracePt t="32972" x="5589588" y="4592638"/>
          <p14:tracePt t="32973" x="5605463" y="4592638"/>
          <p14:tracePt t="32974" x="5613400" y="4592638"/>
          <p14:tracePt t="32975" x="5637213" y="4592638"/>
          <p14:tracePt t="32976" x="5653088" y="4592638"/>
          <p14:tracePt t="32977" x="5668963" y="4592638"/>
          <p14:tracePt t="32978" x="5684838" y="4592638"/>
          <p14:tracePt t="32979" x="5700713" y="4592638"/>
          <p14:tracePt t="32980" x="5716588" y="4592638"/>
          <p14:tracePt t="32986" x="5805488" y="4592638"/>
          <p14:tracePt t="32987" x="5821363" y="4592638"/>
          <p14:tracePt t="33003" x="6027738" y="4592638"/>
          <p14:tracePt t="33003" x="6043613" y="4592638"/>
          <p14:tracePt t="33004" x="6059488" y="4592638"/>
          <p14:tracePt t="33005" x="6067425" y="4592638"/>
          <p14:tracePt t="33006" x="6083300" y="4592638"/>
          <p14:tracePt t="33007" x="6100763" y="4592638"/>
          <p14:tracePt t="33008" x="6108700" y="4592638"/>
          <p14:tracePt t="33009" x="6124575" y="4592638"/>
          <p14:tracePt t="33010" x="6132513" y="4592638"/>
          <p14:tracePt t="33011" x="6148388" y="4592638"/>
          <p14:tracePt t="33012" x="6164263" y="4592638"/>
          <p14:tracePt t="33013" x="6172200" y="4592638"/>
          <p14:tracePt t="33019" x="6235700" y="4592638"/>
          <p14:tracePt t="33020" x="6251575" y="4592638"/>
          <p14:tracePt t="33021" x="6267450" y="4592638"/>
          <p14:tracePt t="33022" x="6275388" y="4592638"/>
          <p14:tracePt t="33023" x="6283325" y="4592638"/>
          <p14:tracePt t="33024" x="6291263" y="4592638"/>
          <p14:tracePt t="33025" x="6299200" y="4592638"/>
          <p14:tracePt t="33026" x="6307138" y="4592638"/>
          <p14:tracePt t="33027" x="6323013" y="4592638"/>
          <p14:tracePt t="33028" x="6330950" y="4592638"/>
          <p14:tracePt t="33029" x="6338888" y="4592638"/>
          <p14:tracePt t="33030" x="6346825" y="4592638"/>
          <p14:tracePt t="33035" x="6386513" y="4592638"/>
          <p14:tracePt t="33036" x="6394450" y="4592638"/>
          <p14:tracePt t="33037" x="6402388" y="4592638"/>
          <p14:tracePt t="33038" x="6410325" y="4592638"/>
          <p14:tracePt t="33039" x="6418263" y="4592638"/>
          <p14:tracePt t="33040" x="6426200" y="4592638"/>
          <p14:tracePt t="33041" x="6434138" y="4592638"/>
          <p14:tracePt t="33043" x="6451600" y="4592638"/>
          <p14:tracePt t="33044" x="6451600" y="4584700"/>
          <p14:tracePt t="33045" x="6459538" y="4584700"/>
          <p14:tracePt t="33046" x="6467475" y="4584700"/>
          <p14:tracePt t="33047" x="6475413" y="4584700"/>
          <p14:tracePt t="33052" x="6491288" y="4584700"/>
          <p14:tracePt t="33053" x="6507163" y="4584700"/>
          <p14:tracePt t="33054" x="6515100" y="4584700"/>
          <p14:tracePt t="33056" x="6523038" y="4584700"/>
          <p14:tracePt t="33057" x="6530975" y="4584700"/>
          <p14:tracePt t="33059" x="6538913" y="4584700"/>
          <p14:tracePt t="33060" x="6546850" y="4584700"/>
          <p14:tracePt t="33061" x="6554788" y="4584700"/>
          <p14:tracePt t="33063" x="6562725" y="4584700"/>
          <p14:tracePt t="33069" x="6602413" y="4584700"/>
          <p14:tracePt t="33070" x="6610350" y="4584700"/>
          <p14:tracePt t="33073" x="6626225" y="4584700"/>
          <p14:tracePt t="33074" x="6642100" y="4584700"/>
          <p14:tracePt t="33076" x="6650038" y="4584700"/>
          <p14:tracePt t="33077" x="6657975" y="4584700"/>
          <p14:tracePt t="33078" x="6665913" y="4584700"/>
          <p14:tracePt t="33079" x="6681788" y="4584700"/>
          <p14:tracePt t="33080" x="6689725" y="4584700"/>
          <p14:tracePt t="33085" x="6737350" y="4584700"/>
          <p14:tracePt t="33086" x="6745288" y="4584700"/>
          <p14:tracePt t="33087" x="6761163" y="4584700"/>
          <p14:tracePt t="33088" x="6769100" y="4584700"/>
          <p14:tracePt t="33089" x="6777038" y="4584700"/>
          <p14:tracePt t="33090" x="6794500" y="4584700"/>
          <p14:tracePt t="33091" x="6802438" y="4584700"/>
          <p14:tracePt t="33092" x="6810375" y="4584700"/>
          <p14:tracePt t="33093" x="6826250" y="4584700"/>
          <p14:tracePt t="33094" x="6834188" y="4584700"/>
          <p14:tracePt t="33095" x="6850063" y="4584700"/>
          <p14:tracePt t="33096" x="6858000" y="4584700"/>
          <p14:tracePt t="33097" x="6873875" y="4584700"/>
          <p14:tracePt t="33102" x="6929438" y="4584700"/>
          <p14:tracePt t="33103" x="6945313" y="4584700"/>
          <p14:tracePt t="33103" x="6953250" y="4584700"/>
          <p14:tracePt t="33104" x="6969125" y="4584700"/>
          <p14:tracePt t="33105" x="6992938" y="4584700"/>
          <p14:tracePt t="33106" x="7000875" y="4584700"/>
          <p14:tracePt t="33107" x="7016750" y="4584700"/>
          <p14:tracePt t="33108" x="7032625" y="4584700"/>
          <p14:tracePt t="33109" x="7048500" y="4584700"/>
          <p14:tracePt t="33110" x="7064375" y="4584700"/>
          <p14:tracePt t="33111" x="7088188" y="4584700"/>
          <p14:tracePt t="33112" x="7104063" y="4584700"/>
          <p14:tracePt t="33113" x="7119938" y="4584700"/>
          <p14:tracePt t="33119" x="7208838" y="4584700"/>
          <p14:tracePt t="33119" x="7232650" y="4584700"/>
          <p14:tracePt t="33121" x="7240588" y="4584700"/>
          <p14:tracePt t="33121" x="7264400" y="4584700"/>
          <p14:tracePt t="33122" x="7280275" y="4584700"/>
          <p14:tracePt t="33123" x="7304088" y="4584700"/>
          <p14:tracePt t="33124" x="7327900" y="4592638"/>
          <p14:tracePt t="33125" x="7351713" y="4592638"/>
          <p14:tracePt t="33126" x="7367588" y="4592638"/>
          <p14:tracePt t="33127" x="7391400" y="4592638"/>
          <p14:tracePt t="33128" x="7415213" y="4592638"/>
          <p14:tracePt t="33129" x="7431088" y="4592638"/>
          <p14:tracePt t="33130" x="7470775" y="4600575"/>
          <p14:tracePt t="33135" x="7575550" y="4600575"/>
          <p14:tracePt t="33136" x="7615238" y="4600575"/>
          <p14:tracePt t="33137" x="7639050" y="4600575"/>
          <p14:tracePt t="33138" x="7662863" y="4608513"/>
          <p14:tracePt t="33139" x="7686675" y="4608513"/>
          <p14:tracePt t="33140" x="7710488" y="4608513"/>
          <p14:tracePt t="33141" x="7734300" y="4608513"/>
          <p14:tracePt t="33142" x="7773988" y="4608513"/>
          <p14:tracePt t="33143" x="7797800" y="4616450"/>
          <p14:tracePt t="33144" x="7829550" y="4616450"/>
          <p14:tracePt t="33145" x="7854950" y="4616450"/>
          <p14:tracePt t="33146" x="7878763" y="4616450"/>
          <p14:tracePt t="33147" x="7902575" y="4616450"/>
          <p14:tracePt t="33152" x="8029575" y="4616450"/>
          <p14:tracePt t="33153" x="8053388" y="4616450"/>
          <p14:tracePt t="33153" x="8085138" y="4616450"/>
          <p14:tracePt t="33155" x="8108950" y="4616450"/>
          <p14:tracePt t="33155" x="8156575" y="4616450"/>
          <p14:tracePt t="33156" x="8180388" y="4616450"/>
          <p14:tracePt t="33157" x="8213725" y="4616450"/>
          <p14:tracePt t="33158" x="8245475" y="4616450"/>
          <p14:tracePt t="33159" x="8277225" y="4616450"/>
          <p14:tracePt t="33160" x="8308975" y="4616450"/>
          <p14:tracePt t="33162" x="8340725" y="4616450"/>
          <p14:tracePt t="33162" x="8372475" y="4616450"/>
          <p14:tracePt t="33163" x="8412163" y="4616450"/>
          <p14:tracePt t="33169" x="8572500" y="4624388"/>
          <p14:tracePt t="33170" x="8604250" y="4624388"/>
          <p14:tracePt t="33170" x="8636000" y="4624388"/>
          <p14:tracePt t="33171" x="8667750" y="4624388"/>
          <p14:tracePt t="33172" x="8691563" y="4624388"/>
          <p14:tracePt t="33173" x="8739188" y="4624388"/>
          <p14:tracePt t="33174" x="8770938" y="4624388"/>
          <p14:tracePt t="33175" x="8802688" y="4624388"/>
          <p14:tracePt t="33176" x="8834438" y="4624388"/>
          <p14:tracePt t="33177" x="8866188" y="4624388"/>
          <p14:tracePt t="33179" x="8899525" y="4624388"/>
          <p14:tracePt t="33179" x="8931275" y="4624388"/>
          <p14:tracePt t="33180" x="8978900" y="4624388"/>
          <p14:tracePt t="33186" x="9137650" y="4624388"/>
          <p14:tracePt t="33187" x="9177338" y="4624388"/>
          <p14:tracePt t="33187" x="9209088" y="4624388"/>
          <p14:tracePt t="33188" x="9242425" y="4624388"/>
          <p14:tracePt t="33189" x="9274175" y="4624388"/>
          <p14:tracePt t="33190" x="9297988" y="4624388"/>
          <p14:tracePt t="33191" x="9329738" y="4624388"/>
          <p14:tracePt t="33192" x="9377363" y="4624388"/>
          <p14:tracePt t="33193" x="9401175" y="4624388"/>
          <p14:tracePt t="33194" x="9432925" y="4624388"/>
          <p14:tracePt t="33195" x="9464675" y="4624388"/>
          <p14:tracePt t="33196" x="9496425" y="4624388"/>
          <p14:tracePt t="33197" x="9528175" y="4624388"/>
          <p14:tracePt t="33202" x="9696450" y="4616450"/>
          <p14:tracePt t="33203" x="9720263" y="4616450"/>
          <p14:tracePt t="33205" x="9767888" y="4616450"/>
          <p14:tracePt t="33205" x="9799638" y="4616450"/>
          <p14:tracePt t="33206" x="9823450" y="4608513"/>
          <p14:tracePt t="33207" x="9855200" y="4608513"/>
          <p14:tracePt t="33208" x="9886950" y="4608513"/>
          <p14:tracePt t="33209" x="9918700" y="4608513"/>
          <p14:tracePt t="33210" x="9959975" y="4608513"/>
          <p14:tracePt t="33211" x="9991725" y="4608513"/>
          <p14:tracePt t="33212" x="10015538" y="4608513"/>
          <p14:tracePt t="33213" x="10039350" y="4608513"/>
          <p14:tracePt t="33219" x="10198100" y="4600575"/>
          <p14:tracePt t="33220" x="10253663" y="4600575"/>
          <p14:tracePt t="33221" x="10279063" y="4600575"/>
          <p14:tracePt t="33222" x="10310813" y="4600575"/>
          <p14:tracePt t="33223" x="10342563" y="4592638"/>
          <p14:tracePt t="33224" x="10374313" y="4592638"/>
          <p14:tracePt t="33225" x="10398125" y="4584700"/>
          <p14:tracePt t="33226" x="10421938" y="4584700"/>
          <p14:tracePt t="33227" x="10453688" y="4584700"/>
          <p14:tracePt t="33228" x="10477500" y="4584700"/>
          <p14:tracePt t="33229" x="10517188" y="4584700"/>
          <p14:tracePt t="33230" x="10533063" y="4584700"/>
          <p14:tracePt t="33235" x="10677525" y="4568825"/>
          <p14:tracePt t="33237" x="10701338" y="4568825"/>
          <p14:tracePt t="33237" x="10717213" y="4568825"/>
          <p14:tracePt t="33238" x="10748963" y="4568825"/>
          <p14:tracePt t="33239" x="10772775" y="4560888"/>
          <p14:tracePt t="33240" x="10796588" y="4560888"/>
          <p14:tracePt t="33241" x="10828338" y="4552950"/>
          <p14:tracePt t="33242" x="10844213" y="4552950"/>
          <p14:tracePt t="33243" x="10868025" y="4552950"/>
          <p14:tracePt t="33244" x="10891838" y="4552950"/>
          <p14:tracePt t="33245" x="10907713" y="4552950"/>
          <p14:tracePt t="33246" x="10939463" y="4545013"/>
          <p14:tracePt t="33247" x="10955338" y="4545013"/>
          <p14:tracePt t="33252" x="11044238" y="4545013"/>
          <p14:tracePt t="33253" x="11083925" y="4537075"/>
          <p14:tracePt t="33254" x="11107738" y="4537075"/>
          <p14:tracePt t="33255" x="11123613" y="4537075"/>
          <p14:tracePt t="33256" x="11147425" y="4529138"/>
          <p14:tracePt t="33257" x="11163300" y="4529138"/>
          <p14:tracePt t="33258" x="11179175" y="4529138"/>
          <p14:tracePt t="33259" x="11195050" y="4529138"/>
          <p14:tracePt t="33260" x="11218863" y="4529138"/>
          <p14:tracePt t="33261" x="11226800" y="4529138"/>
          <p14:tracePt t="33262" x="11242675" y="4521200"/>
          <p14:tracePt t="33263" x="11266488" y="4521200"/>
          <p14:tracePt t="33269" x="11339513" y="4513263"/>
          <p14:tracePt t="33270" x="11355388" y="4513263"/>
          <p14:tracePt t="33271" x="11363325" y="4513263"/>
          <p14:tracePt t="33271" x="11379200" y="4513263"/>
          <p14:tracePt t="33272" x="11395075" y="4513263"/>
          <p14:tracePt t="33273" x="11403013" y="4505325"/>
          <p14:tracePt t="33274" x="11418888" y="4505325"/>
          <p14:tracePt t="33275" x="11426825" y="4505325"/>
          <p14:tracePt t="33276" x="11442700" y="4505325"/>
          <p14:tracePt t="33277" x="11450638" y="4505325"/>
          <p14:tracePt t="33278" x="11458575" y="4505325"/>
          <p14:tracePt t="33279" x="11474450" y="4505325"/>
          <p14:tracePt t="33280" x="11482388" y="4505325"/>
          <p14:tracePt t="33286" x="11530013" y="4497388"/>
          <p14:tracePt t="33287" x="11545888" y="4497388"/>
          <p14:tracePt t="33287" x="11553825" y="4497388"/>
          <p14:tracePt t="33288" x="11561763" y="4497388"/>
          <p14:tracePt t="33289" x="11569700" y="4497388"/>
          <p14:tracePt t="33290" x="11577638" y="4497388"/>
          <p14:tracePt t="33292" x="11585575" y="4497388"/>
          <p14:tracePt t="33293" x="11593513" y="4497388"/>
          <p14:tracePt t="33293" x="11601450" y="4497388"/>
          <p14:tracePt t="33294" x="11609388" y="4497388"/>
          <p14:tracePt t="33295" x="11617325" y="4489450"/>
          <p14:tracePt t="33296" x="11625263" y="4489450"/>
          <p14:tracePt t="33297" x="11633200" y="4489450"/>
          <p14:tracePt t="33302" x="11664950" y="4489450"/>
          <p14:tracePt t="33303" x="11674475" y="4489450"/>
          <p14:tracePt t="33303" x="11682413" y="4489450"/>
          <p14:tracePt t="33305" x="11690350" y="4489450"/>
          <p14:tracePt t="33305" x="11698288" y="4489450"/>
          <p14:tracePt t="33306" x="11706225" y="4489450"/>
          <p14:tracePt t="33307" x="11714163" y="4489450"/>
          <p14:tracePt t="33308" x="11722100" y="4489450"/>
          <p14:tracePt t="33309" x="11737975" y="4489450"/>
          <p14:tracePt t="33311" x="11753850" y="4481513"/>
          <p14:tracePt t="33313" x="11769725" y="4481513"/>
          <p14:tracePt t="33320" x="11825288" y="4481513"/>
          <p14:tracePt t="33320" x="11833225" y="4481513"/>
          <p14:tracePt t="33321" x="11849100" y="4481513"/>
          <p14:tracePt t="33322" x="11857038" y="4481513"/>
          <p14:tracePt t="33323" x="11872913" y="4481513"/>
          <p14:tracePt t="33325" x="11888788" y="4481513"/>
          <p14:tracePt t="33326" x="11896725" y="4481513"/>
          <p14:tracePt t="33327" x="11912600" y="4481513"/>
          <p14:tracePt t="33328" x="11920538" y="4481513"/>
          <p14:tracePt t="33329" x="11928475" y="4481513"/>
          <p14:tracePt t="33330" x="11944350" y="4481513"/>
          <p14:tracePt t="33335" x="11999913" y="4481513"/>
          <p14:tracePt t="33336" x="12007850" y="4481513"/>
          <p14:tracePt t="33337" x="12025313" y="4481513"/>
          <p14:tracePt t="33338" x="12033250" y="4481513"/>
          <p14:tracePt t="33339" x="12041188" y="4481513"/>
          <p14:tracePt t="33341" x="12065000" y="4473575"/>
          <p14:tracePt t="33341" x="12072938" y="4473575"/>
          <p14:tracePt t="33342" x="12080875" y="4473575"/>
          <p14:tracePt t="33343" x="12088813" y="4473575"/>
          <p14:tracePt t="33344" x="12104688" y="4473575"/>
          <p14:tracePt t="33345" x="12112625" y="4473575"/>
          <p14:tracePt t="33346" x="12128500" y="4473575"/>
          <p14:tracePt t="33347" x="12144375" y="4473575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0C253C-9069-4F13-86F8-C173358DB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576712"/>
              </p:ext>
            </p:extLst>
          </p:nvPr>
        </p:nvGraphicFramePr>
        <p:xfrm>
          <a:off x="186471" y="3910692"/>
          <a:ext cx="8743336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1590">
                  <a:extLst>
                    <a:ext uri="{9D8B030D-6E8A-4147-A177-3AD203B41FA5}">
                      <a16:colId xmlns:a16="http://schemas.microsoft.com/office/drawing/2014/main" val="984101617"/>
                    </a:ext>
                  </a:extLst>
                </a:gridCol>
                <a:gridCol w="1210291">
                  <a:extLst>
                    <a:ext uri="{9D8B030D-6E8A-4147-A177-3AD203B41FA5}">
                      <a16:colId xmlns:a16="http://schemas.microsoft.com/office/drawing/2014/main" val="2390694801"/>
                    </a:ext>
                  </a:extLst>
                </a:gridCol>
                <a:gridCol w="1210291">
                  <a:extLst>
                    <a:ext uri="{9D8B030D-6E8A-4147-A177-3AD203B41FA5}">
                      <a16:colId xmlns:a16="http://schemas.microsoft.com/office/drawing/2014/main" val="3785014931"/>
                    </a:ext>
                  </a:extLst>
                </a:gridCol>
                <a:gridCol w="1210291">
                  <a:extLst>
                    <a:ext uri="{9D8B030D-6E8A-4147-A177-3AD203B41FA5}">
                      <a16:colId xmlns:a16="http://schemas.microsoft.com/office/drawing/2014/main" val="4225251080"/>
                    </a:ext>
                  </a:extLst>
                </a:gridCol>
                <a:gridCol w="1210291">
                  <a:extLst>
                    <a:ext uri="{9D8B030D-6E8A-4147-A177-3AD203B41FA5}">
                      <a16:colId xmlns:a16="http://schemas.microsoft.com/office/drawing/2014/main" val="2563729885"/>
                    </a:ext>
                  </a:extLst>
                </a:gridCol>
                <a:gridCol w="1210291">
                  <a:extLst>
                    <a:ext uri="{9D8B030D-6E8A-4147-A177-3AD203B41FA5}">
                      <a16:colId xmlns:a16="http://schemas.microsoft.com/office/drawing/2014/main" val="1991455524"/>
                    </a:ext>
                  </a:extLst>
                </a:gridCol>
                <a:gridCol w="1210291">
                  <a:extLst>
                    <a:ext uri="{9D8B030D-6E8A-4147-A177-3AD203B41FA5}">
                      <a16:colId xmlns:a16="http://schemas.microsoft.com/office/drawing/2014/main" val="2395503258"/>
                    </a:ext>
                  </a:extLst>
                </a:gridCol>
              </a:tblGrid>
              <a:tr h="911679"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Separable Rastrigin</a:t>
                      </a:r>
                    </a:p>
                    <a:p>
                      <a:pPr algn="ctr"/>
                      <a:r>
                        <a:rPr lang="en-US" i="1" dirty="0"/>
                        <a:t>f</a:t>
                      </a:r>
                      <a:r>
                        <a:rPr lang="en-US" i="0" baseline="-25000" dirty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9,380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5,888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1.14E</a:t>
                      </a:r>
                      <a:r>
                        <a:rPr lang="en-US" b="1" baseline="0" dirty="0"/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2,359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1.95E5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6131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6C1BF4F-269B-4662-BD37-8435D6B4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7" y="1981200"/>
            <a:ext cx="4685382" cy="3638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63A59C-7361-409F-B610-84CD40731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213" y="1537714"/>
            <a:ext cx="2986088" cy="45011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F89432-09F4-43CB-970B-954347BEA40A}"/>
              </a:ext>
            </a:extLst>
          </p:cNvPr>
          <p:cNvSpPr txBox="1"/>
          <p:nvPr/>
        </p:nvSpPr>
        <p:spPr>
          <a:xfrm>
            <a:off x="895350" y="5581650"/>
            <a:ext cx="137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Traditional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BC5B4-D9B0-40C8-A51E-B0135E41BAB7}"/>
              </a:ext>
            </a:extLst>
          </p:cNvPr>
          <p:cNvSpPr txBox="1"/>
          <p:nvPr/>
        </p:nvSpPr>
        <p:spPr>
          <a:xfrm>
            <a:off x="3171825" y="557212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4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32"/>
    </mc:Choice>
    <mc:Fallback xmlns="">
      <p:transition spd="slow" advTm="54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1.875E-6 -0.54584 L 1.875E-6 -0.54561 L 1.875E-6 -0.545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 mod="1">
    <p:ext uri="{3A86A75C-4F4B-4683-9AE1-C65F6400EC91}">
      <p14:laserTraceLst xmlns:p14="http://schemas.microsoft.com/office/powerpoint/2010/main">
        <p14:tracePtLst>
          <p14:tracePt t="5047" x="12168188" y="4633913"/>
          <p14:tracePt t="5048" x="12160250" y="4633913"/>
          <p14:tracePt t="5049" x="12152313" y="4633913"/>
          <p14:tracePt t="5050" x="12144375" y="4633913"/>
          <p14:tracePt t="5051" x="12136438" y="4633913"/>
          <p14:tracePt t="5052" x="12128500" y="4633913"/>
          <p14:tracePt t="5054" x="12120563" y="4633913"/>
          <p14:tracePt t="5055" x="12104688" y="4633913"/>
          <p14:tracePt t="5056" x="12104688" y="4641850"/>
          <p14:tracePt t="5057" x="12096750" y="4641850"/>
          <p14:tracePt t="5058" x="12088813" y="4641850"/>
          <p14:tracePt t="5059" x="12080875" y="4641850"/>
          <p14:tracePt t="5061" x="12065000" y="4641850"/>
          <p14:tracePt t="5063" x="12057063" y="4641850"/>
          <p14:tracePt t="5065" x="12049125" y="4641850"/>
          <p14:tracePt t="5067" x="12041188" y="4641850"/>
          <p14:tracePt t="5068" x="12033250" y="4641850"/>
          <p14:tracePt t="5070" x="12025313" y="4649788"/>
          <p14:tracePt t="5072" x="12015788" y="4649788"/>
          <p14:tracePt t="5073" x="12007850" y="4649788"/>
          <p14:tracePt t="5076" x="11999913" y="4649788"/>
          <p14:tracePt t="5078" x="11991975" y="4649788"/>
          <p14:tracePt t="5080" x="11991975" y="4657725"/>
          <p14:tracePt t="5081" x="11984038" y="4657725"/>
          <p14:tracePt t="5083" x="11976100" y="4657725"/>
          <p14:tracePt t="5086" x="11968163" y="4657725"/>
          <p14:tracePt t="5089" x="11960225" y="4657725"/>
          <p14:tracePt t="5092" x="11960225" y="4665663"/>
          <p14:tracePt t="5093" x="11952288" y="4665663"/>
          <p14:tracePt t="5096" x="11944350" y="4665663"/>
          <p14:tracePt t="5099" x="11936413" y="4665663"/>
          <p14:tracePt t="5102" x="11928475" y="4665663"/>
          <p14:tracePt t="5106" x="11920538" y="4665663"/>
          <p14:tracePt t="5109" x="11920538" y="4673600"/>
          <p14:tracePt t="5112" x="11912600" y="4673600"/>
          <p14:tracePt t="5115" x="11904663" y="4673600"/>
          <p14:tracePt t="5120" x="11896725" y="4673600"/>
          <p14:tracePt t="5124" x="11888788" y="4673600"/>
          <p14:tracePt t="5125" x="11888788" y="4681538"/>
          <p14:tracePt t="5127" x="11880850" y="4681538"/>
          <p14:tracePt t="5131" x="11872913" y="4681538"/>
          <p14:tracePt t="5135" x="11864975" y="4681538"/>
          <p14:tracePt t="5137" x="11864975" y="4689475"/>
          <p14:tracePt t="5138" x="11857038" y="4689475"/>
          <p14:tracePt t="5140" x="11849100" y="4689475"/>
          <p14:tracePt t="5143" x="11841163" y="4689475"/>
          <p14:tracePt t="5145" x="11833225" y="4697413"/>
          <p14:tracePt t="5146" x="11825288" y="4697413"/>
          <p14:tracePt t="5148" x="11817350" y="4697413"/>
          <p14:tracePt t="5149" x="11809413" y="4697413"/>
          <p14:tracePt t="5150" x="11809413" y="4705350"/>
          <p14:tracePt t="5151" x="11801475" y="4705350"/>
          <p14:tracePt t="5153" x="11793538" y="4705350"/>
          <p14:tracePt t="5155" x="11785600" y="4713288"/>
          <p14:tracePt t="5156" x="11777663" y="4713288"/>
          <p14:tracePt t="5158" x="11769725" y="4713288"/>
          <p14:tracePt t="5160" x="11761788" y="4713288"/>
          <p14:tracePt t="5161" x="11753850" y="4713288"/>
          <p14:tracePt t="5162" x="11753850" y="4721225"/>
          <p14:tracePt t="5163" x="11745913" y="4721225"/>
          <p14:tracePt t="5164" x="11737975" y="4721225"/>
          <p14:tracePt t="5165" x="11730038" y="4721225"/>
          <p14:tracePt t="5167" x="11722100" y="4721225"/>
          <p14:tracePt t="5168" x="11714163" y="4721225"/>
          <p14:tracePt t="5169" x="11706225" y="4729163"/>
          <p14:tracePt t="5170" x="11698288" y="4729163"/>
          <p14:tracePt t="5172" x="11690350" y="4737100"/>
          <p14:tracePt t="5174" x="11682413" y="4737100"/>
          <p14:tracePt t="5175" x="11674475" y="4737100"/>
          <p14:tracePt t="5176" x="11664950" y="4737100"/>
          <p14:tracePt t="5177" x="11657013" y="4745038"/>
          <p14:tracePt t="5179" x="11649075" y="4745038"/>
          <p14:tracePt t="5180" x="11641138" y="4745038"/>
          <p14:tracePt t="5181" x="11633200" y="4745038"/>
          <p14:tracePt t="5182" x="11625263" y="4745038"/>
          <p14:tracePt t="5184" x="11617325" y="4745038"/>
          <p14:tracePt t="5186" x="11601450" y="4752975"/>
          <p14:tracePt t="5188" x="11593513" y="4752975"/>
          <p14:tracePt t="5189" x="11585575" y="4752975"/>
          <p14:tracePt t="5190" x="11577638" y="4752975"/>
          <p14:tracePt t="5191" x="11569700" y="4752975"/>
          <p14:tracePt t="5193" x="11561763" y="4752975"/>
          <p14:tracePt t="5194" x="11553825" y="4760913"/>
          <p14:tracePt t="5195" x="11545888" y="4760913"/>
          <p14:tracePt t="5197" x="11537950" y="4760913"/>
          <p14:tracePt t="5198" x="11522075" y="4760913"/>
          <p14:tracePt t="5200" x="11514138" y="4760913"/>
          <p14:tracePt t="5201" x="11506200" y="4760913"/>
          <p14:tracePt t="5202" x="11498263" y="4760913"/>
          <p14:tracePt t="5203" x="11490325" y="4760913"/>
          <p14:tracePt t="5204" x="11482388" y="4760913"/>
          <p14:tracePt t="5205" x="11474450" y="4760913"/>
          <p14:tracePt t="5206" x="11466513" y="4760913"/>
          <p14:tracePt t="5207" x="11458575" y="4760913"/>
          <p14:tracePt t="5208" x="11450638" y="4760913"/>
          <p14:tracePt t="5209" x="11442700" y="4760913"/>
          <p14:tracePt t="5210" x="11434763" y="4760913"/>
          <p14:tracePt t="5211" x="11426825" y="4768850"/>
          <p14:tracePt t="5212" x="11418888" y="4768850"/>
          <p14:tracePt t="5213" x="11410950" y="4768850"/>
          <p14:tracePt t="5214" x="11403013" y="4768850"/>
          <p14:tracePt t="5215" x="11395075" y="4768850"/>
          <p14:tracePt t="5216" x="11379200" y="4768850"/>
          <p14:tracePt t="5217" x="11371263" y="4768850"/>
          <p14:tracePt t="5218" x="11355388" y="4768850"/>
          <p14:tracePt t="5220" x="11339513" y="4768850"/>
          <p14:tracePt t="5221" x="11323638" y="4768850"/>
          <p14:tracePt t="5222" x="11314113" y="4768850"/>
          <p14:tracePt t="5223" x="11298238" y="4768850"/>
          <p14:tracePt t="5225" x="11282363" y="4768850"/>
          <p14:tracePt t="5226" x="11274425" y="4768850"/>
          <p14:tracePt t="5227" x="11258550" y="4768850"/>
          <p14:tracePt t="5229" x="11234738" y="4768850"/>
          <p14:tracePt t="5230" x="11218863" y="4768850"/>
          <p14:tracePt t="5231" x="11202988" y="4768850"/>
          <p14:tracePt t="5232" x="11195050" y="4768850"/>
          <p14:tracePt t="5233" x="11179175" y="4768850"/>
          <p14:tracePt t="5234" x="11171238" y="4768850"/>
          <p14:tracePt t="5235" x="11147425" y="4760913"/>
          <p14:tracePt t="5236" x="11139488" y="4760913"/>
          <p14:tracePt t="5237" x="11123613" y="4760913"/>
          <p14:tracePt t="5238" x="11107738" y="4760913"/>
          <p14:tracePt t="5239" x="11099800" y="4760913"/>
          <p14:tracePt t="5240" x="11075988" y="4752975"/>
          <p14:tracePt t="5241" x="11068050" y="4752975"/>
          <p14:tracePt t="5242" x="11052175" y="4752975"/>
          <p14:tracePt t="5243" x="11036300" y="4752975"/>
          <p14:tracePt t="5244" x="11020425" y="4752975"/>
          <p14:tracePt t="5245" x="11004550" y="4752975"/>
          <p14:tracePt t="5246" x="10988675" y="4752975"/>
          <p14:tracePt t="5247" x="10971213" y="4752975"/>
          <p14:tracePt t="5248" x="10955338" y="4752975"/>
          <p14:tracePt t="5249" x="10939463" y="4745038"/>
          <p14:tracePt t="5250" x="10931525" y="4745038"/>
          <p14:tracePt t="5251" x="10915650" y="4745038"/>
          <p14:tracePt t="5252" x="10899775" y="4745038"/>
          <p14:tracePt t="5253" x="10883900" y="4745038"/>
          <p14:tracePt t="5254" x="10868025" y="4737100"/>
          <p14:tracePt t="5255" x="10852150" y="4737100"/>
          <p14:tracePt t="5256" x="10836275" y="4737100"/>
          <p14:tracePt t="5257" x="10828338" y="4737100"/>
          <p14:tracePt t="5258" x="10812463" y="4737100"/>
          <p14:tracePt t="5259" x="10796588" y="4737100"/>
          <p14:tracePt t="5260" x="10780713" y="4737100"/>
          <p14:tracePt t="5261" x="10764838" y="4737100"/>
          <p14:tracePt t="5262" x="10756900" y="4737100"/>
          <p14:tracePt t="5263" x="10741025" y="4737100"/>
          <p14:tracePt t="5264" x="10733088" y="4737100"/>
          <p14:tracePt t="5265" x="10717213" y="4737100"/>
          <p14:tracePt t="5266" x="10709275" y="4737100"/>
          <p14:tracePt t="5267" x="10693400" y="4737100"/>
          <p14:tracePt t="5268" x="10677525" y="4729163"/>
          <p14:tracePt t="5270" x="10661650" y="4729163"/>
          <p14:tracePt t="5271" x="10653713" y="4729163"/>
          <p14:tracePt t="5272" x="10637838" y="4729163"/>
          <p14:tracePt t="5273" x="10629900" y="4729163"/>
          <p14:tracePt t="5274" x="10620375" y="4729163"/>
          <p14:tracePt t="5275" x="10612438" y="4729163"/>
          <p14:tracePt t="5276" x="10604500" y="4729163"/>
          <p14:tracePt t="5277" x="10588625" y="4729163"/>
          <p14:tracePt t="5278" x="10580688" y="4729163"/>
          <p14:tracePt t="5279" x="10572750" y="4729163"/>
          <p14:tracePt t="5281" x="10564813" y="4729163"/>
          <p14:tracePt t="5282" x="10556875" y="4729163"/>
          <p14:tracePt t="5283" x="10548938" y="4729163"/>
          <p14:tracePt t="5284" x="10541000" y="4729163"/>
          <p14:tracePt t="5285" x="10533063" y="4729163"/>
          <p14:tracePt t="5286" x="10525125" y="4729163"/>
          <p14:tracePt t="5288" x="10517188" y="4729163"/>
          <p14:tracePt t="5289" x="10509250" y="4729163"/>
          <p14:tracePt t="5290" x="10501313" y="4729163"/>
          <p14:tracePt t="5292" x="10493375" y="4729163"/>
          <p14:tracePt t="5293" x="10485438" y="4729163"/>
          <p14:tracePt t="5295" x="10477500" y="4729163"/>
          <p14:tracePt t="5297" x="10469563" y="4729163"/>
          <p14:tracePt t="5298" x="10461625" y="4729163"/>
          <p14:tracePt t="5300" x="10453688" y="4729163"/>
          <p14:tracePt t="5302" x="10445750" y="4729163"/>
          <p14:tracePt t="5303" x="10437813" y="4729163"/>
          <p14:tracePt t="5306" x="10429875" y="4729163"/>
          <p14:tracePt t="5308" x="10421938" y="4729163"/>
          <p14:tracePt t="5309" x="10414000" y="4729163"/>
          <p14:tracePt t="5311" x="10406063" y="4729163"/>
          <p14:tracePt t="5313" x="10398125" y="4729163"/>
          <p14:tracePt t="5315" x="10390188" y="4729163"/>
          <p14:tracePt t="5318" x="10382250" y="4729163"/>
          <p14:tracePt t="5320" x="10374313" y="4729163"/>
          <p14:tracePt t="5321" x="10374313" y="4721225"/>
          <p14:tracePt t="5322" x="10366375" y="4721225"/>
          <p14:tracePt t="5324" x="10358438" y="4721225"/>
          <p14:tracePt t="5326" x="10350500" y="4721225"/>
          <p14:tracePt t="5328" x="10342563" y="4721225"/>
          <p14:tracePt t="5329" x="10334625" y="4721225"/>
          <p14:tracePt t="5332" x="10326688" y="4721225"/>
          <p14:tracePt t="5334" x="10318750" y="4713288"/>
          <p14:tracePt t="5336" x="10310813" y="4713288"/>
          <p14:tracePt t="5337" x="10302875" y="4713288"/>
          <p14:tracePt t="5339" x="10294938" y="4713288"/>
          <p14:tracePt t="5341" x="10287000" y="4713288"/>
          <p14:tracePt t="5343" x="10279063" y="4713288"/>
          <p14:tracePt t="5345" x="10269538" y="4705350"/>
          <p14:tracePt t="5346" x="10261600" y="4705350"/>
          <p14:tracePt t="5348" x="10253663" y="4705350"/>
          <p14:tracePt t="5350" x="10245725" y="4697413"/>
          <p14:tracePt t="5351" x="10237788" y="4697413"/>
          <p14:tracePt t="5353" x="10229850" y="4697413"/>
          <p14:tracePt t="5355" x="10221913" y="4697413"/>
          <p14:tracePt t="5356" x="10213975" y="4697413"/>
          <p14:tracePt t="5358" x="10206038" y="4689475"/>
          <p14:tracePt t="5359" x="10198100" y="4689475"/>
          <p14:tracePt t="5360" x="10190163" y="4689475"/>
          <p14:tracePt t="5362" x="10182225" y="4689475"/>
          <p14:tracePt t="5363" x="10174288" y="4681538"/>
          <p14:tracePt t="5365" x="10166350" y="4681538"/>
          <p14:tracePt t="5366" x="10158413" y="4681538"/>
          <p14:tracePt t="5367" x="10150475" y="4681538"/>
          <p14:tracePt t="5368" x="10142538" y="4673600"/>
          <p14:tracePt t="5370" x="10134600" y="4673600"/>
          <p14:tracePt t="5371" x="10126663" y="4673600"/>
          <p14:tracePt t="5372" x="10118725" y="4673600"/>
          <p14:tracePt t="5373" x="10118725" y="4665663"/>
          <p14:tracePt t="5374" x="10110788" y="4665663"/>
          <p14:tracePt t="5375" x="10102850" y="4665663"/>
          <p14:tracePt t="5376" x="10094913" y="4657725"/>
          <p14:tracePt t="5377" x="10086975" y="4657725"/>
          <p14:tracePt t="5378" x="10079038" y="4657725"/>
          <p14:tracePt t="5379" x="10071100" y="4657725"/>
          <p14:tracePt t="5380" x="10063163" y="4649788"/>
          <p14:tracePt t="5381" x="10055225" y="4649788"/>
          <p14:tracePt t="5382" x="10047288" y="4649788"/>
          <p14:tracePt t="5384" x="10031413" y="4641850"/>
          <p14:tracePt t="5385" x="10023475" y="4641850"/>
          <p14:tracePt t="5386" x="10015538" y="4641850"/>
          <p14:tracePt t="5387" x="10007600" y="4633913"/>
          <p14:tracePt t="5388" x="9999663" y="4633913"/>
          <p14:tracePt t="5389" x="9991725" y="4633913"/>
          <p14:tracePt t="5390" x="9983788" y="4633913"/>
          <p14:tracePt t="5391" x="9975850" y="4624388"/>
          <p14:tracePt t="5392" x="9967913" y="4624388"/>
          <p14:tracePt t="5393" x="9959975" y="4624388"/>
          <p14:tracePt t="5395" x="9944100" y="4616450"/>
          <p14:tracePt t="5396" x="9936163" y="4608513"/>
          <p14:tracePt t="5397" x="9926638" y="4608513"/>
          <p14:tracePt t="5398" x="9918700" y="4608513"/>
          <p14:tracePt t="5399" x="9910763" y="4600575"/>
          <p14:tracePt t="5400" x="9902825" y="4600575"/>
          <p14:tracePt t="5401" x="9894888" y="4592638"/>
          <p14:tracePt t="5402" x="9886950" y="4592638"/>
          <p14:tracePt t="5403" x="9879013" y="4584700"/>
          <p14:tracePt t="5404" x="9863138" y="4584700"/>
          <p14:tracePt t="5405" x="9855200" y="4584700"/>
          <p14:tracePt t="5406" x="9847263" y="4584700"/>
          <p14:tracePt t="5407" x="9839325" y="4576763"/>
          <p14:tracePt t="5408" x="9831388" y="4576763"/>
          <p14:tracePt t="5409" x="9823450" y="4568825"/>
          <p14:tracePt t="5410" x="9815513" y="4560888"/>
          <p14:tracePt t="5411" x="9799638" y="4560888"/>
          <p14:tracePt t="5412" x="9791700" y="4560888"/>
          <p14:tracePt t="5414" x="9775825" y="4552950"/>
          <p14:tracePt t="5415" x="9759950" y="4545013"/>
          <p14:tracePt t="5417" x="9744075" y="4537075"/>
          <p14:tracePt t="5418" x="9736138" y="4537075"/>
          <p14:tracePt t="5419" x="9728200" y="4529138"/>
          <p14:tracePt t="5420" x="9720263" y="4529138"/>
          <p14:tracePt t="5421" x="9712325" y="4529138"/>
          <p14:tracePt t="5422" x="9696450" y="4521200"/>
          <p14:tracePt t="5423" x="9688513" y="4521200"/>
          <p14:tracePt t="5424" x="9680575" y="4513263"/>
          <p14:tracePt t="5425" x="9664700" y="4513263"/>
          <p14:tracePt t="5426" x="9656763" y="4505325"/>
          <p14:tracePt t="5427" x="9648825" y="4505325"/>
          <p14:tracePt t="5428" x="9632950" y="4505325"/>
          <p14:tracePt t="5429" x="9625013" y="4497388"/>
          <p14:tracePt t="5430" x="9617075" y="4489450"/>
          <p14:tracePt t="5431" x="9601200" y="4489450"/>
          <p14:tracePt t="5432" x="9593263" y="4481513"/>
          <p14:tracePt t="5433" x="9585325" y="4481513"/>
          <p14:tracePt t="5434" x="9567863" y="4473575"/>
          <p14:tracePt t="5435" x="9551988" y="4473575"/>
          <p14:tracePt t="5436" x="9544050" y="4465638"/>
          <p14:tracePt t="5437" x="9536113" y="4465638"/>
          <p14:tracePt t="5438" x="9520238" y="4457700"/>
          <p14:tracePt t="5439" x="9512300" y="4449763"/>
          <p14:tracePt t="5440" x="9496425" y="4449763"/>
          <p14:tracePt t="5441" x="9488488" y="4441825"/>
          <p14:tracePt t="5442" x="9472613" y="4441825"/>
          <p14:tracePt t="5443" x="9464675" y="4433888"/>
          <p14:tracePt t="5445" x="9440863" y="4425950"/>
          <p14:tracePt t="5446" x="9424988" y="4418013"/>
          <p14:tracePt t="5447" x="9409113" y="4410075"/>
          <p14:tracePt t="5448" x="9401175" y="4410075"/>
          <p14:tracePt t="5449" x="9393238" y="4402138"/>
          <p14:tracePt t="5450" x="9377363" y="4402138"/>
          <p14:tracePt t="5451" x="9361488" y="4394200"/>
          <p14:tracePt t="5452" x="9345613" y="4386263"/>
          <p14:tracePt t="5453" x="9337675" y="4378325"/>
          <p14:tracePt t="5454" x="9321800" y="4370388"/>
          <p14:tracePt t="5455" x="9313863" y="4370388"/>
          <p14:tracePt t="5456" x="9305925" y="4362450"/>
          <p14:tracePt t="5457" x="9290050" y="4354513"/>
          <p14:tracePt t="5458" x="9274175" y="4346575"/>
          <p14:tracePt t="5459" x="9258300" y="4346575"/>
          <p14:tracePt t="5460" x="9242425" y="4338638"/>
          <p14:tracePt t="5461" x="9234488" y="4338638"/>
          <p14:tracePt t="5462" x="9217025" y="4330700"/>
          <p14:tracePt t="5463" x="9209088" y="4322763"/>
          <p14:tracePt t="5464" x="9201150" y="4314825"/>
          <p14:tracePt t="5465" x="9177338" y="4306888"/>
          <p14:tracePt t="5466" x="9161463" y="4298950"/>
          <p14:tracePt t="5467" x="9153525" y="4298950"/>
          <p14:tracePt t="5468" x="9137650" y="4291013"/>
          <p14:tracePt t="5469" x="9129713" y="4281488"/>
          <p14:tracePt t="5470" x="9113838" y="4273550"/>
          <p14:tracePt t="5471" x="9097963" y="4265613"/>
          <p14:tracePt t="5472" x="9082088" y="4257675"/>
          <p14:tracePt t="5473" x="9066213" y="4257675"/>
          <p14:tracePt t="5474" x="9058275" y="4249738"/>
          <p14:tracePt t="5475" x="9042400" y="4249738"/>
          <p14:tracePt t="5476" x="9026525" y="4241800"/>
          <p14:tracePt t="5477" x="9010650" y="4233863"/>
          <p14:tracePt t="5478" x="9002713" y="4225925"/>
          <p14:tracePt t="5479" x="8986838" y="4217988"/>
          <p14:tracePt t="5480" x="8970963" y="4210050"/>
          <p14:tracePt t="5481" x="8955088" y="4210050"/>
          <p14:tracePt t="5482" x="8947150" y="4202113"/>
          <p14:tracePt t="5483" x="8931275" y="4202113"/>
          <p14:tracePt t="5484" x="8907463" y="4194175"/>
          <p14:tracePt t="5485" x="8899525" y="4186238"/>
          <p14:tracePt t="5486" x="8883650" y="4178300"/>
          <p14:tracePt t="5487" x="8874125" y="4170363"/>
          <p14:tracePt t="5488" x="8866188" y="4162425"/>
          <p14:tracePt t="5489" x="8850313" y="4162425"/>
          <p14:tracePt t="5490" x="8834438" y="4154488"/>
          <p14:tracePt t="5491" x="8818563" y="4146550"/>
          <p14:tracePt t="5492" x="8810625" y="4146550"/>
          <p14:tracePt t="5493" x="8794750" y="4138613"/>
          <p14:tracePt t="5495" x="8770938" y="4122738"/>
          <p14:tracePt t="5496" x="8755063" y="4114800"/>
          <p14:tracePt t="5497" x="8747125" y="4106863"/>
          <p14:tracePt t="5498" x="8731250" y="4098925"/>
          <p14:tracePt t="5499" x="8715375" y="4098925"/>
          <p14:tracePt t="5500" x="8707438" y="4090988"/>
          <p14:tracePt t="5501" x="8699500" y="4083050"/>
          <p14:tracePt t="5502" x="8683625" y="4075113"/>
          <p14:tracePt t="5503" x="8675688" y="4067175"/>
          <p14:tracePt t="5504" x="8659813" y="4067175"/>
          <p14:tracePt t="5505" x="8643938" y="4059238"/>
          <p14:tracePt t="5506" x="8636000" y="4059238"/>
          <p14:tracePt t="5507" x="8628063" y="4051300"/>
          <p14:tracePt t="5508" x="8612188" y="4043363"/>
          <p14:tracePt t="5509" x="8604250" y="4035425"/>
          <p14:tracePt t="5510" x="8596313" y="4035425"/>
          <p14:tracePt t="5511" x="8580438" y="4027488"/>
          <p14:tracePt t="5512" x="8572500" y="4019550"/>
          <p14:tracePt t="5513" x="8564563" y="4019550"/>
          <p14:tracePt t="5514" x="8548688" y="4011613"/>
          <p14:tracePt t="5515" x="8540750" y="4003675"/>
          <p14:tracePt t="5516" x="8531225" y="3995738"/>
          <p14:tracePt t="5517" x="8523288" y="3995738"/>
          <p14:tracePt t="5518" x="8515350" y="3987800"/>
          <p14:tracePt t="5519" x="8499475" y="3987800"/>
          <p14:tracePt t="5520" x="8491538" y="3979863"/>
          <p14:tracePt t="5521" x="8483600" y="3971925"/>
          <p14:tracePt t="5522" x="8475663" y="3971925"/>
          <p14:tracePt t="5523" x="8467725" y="3963988"/>
          <p14:tracePt t="5524" x="8459788" y="3956050"/>
          <p14:tracePt t="5525" x="8451850" y="3956050"/>
          <p14:tracePt t="5526" x="8443913" y="3948113"/>
          <p14:tracePt t="5527" x="8428038" y="3938588"/>
          <p14:tracePt t="5529" x="8420100" y="3930650"/>
          <p14:tracePt t="5530" x="8412163" y="3922713"/>
          <p14:tracePt t="5531" x="8404225" y="3922713"/>
          <p14:tracePt t="5532" x="8396288" y="3914775"/>
          <p14:tracePt t="5533" x="8388350" y="3906838"/>
          <p14:tracePt t="5534" x="8380413" y="3906838"/>
          <p14:tracePt t="5535" x="8380413" y="3898900"/>
          <p14:tracePt t="5536" x="8372475" y="3898900"/>
          <p14:tracePt t="5537" x="8364538" y="3890963"/>
          <p14:tracePt t="5538" x="8356600" y="3883025"/>
          <p14:tracePt t="5539" x="8356600" y="3875088"/>
          <p14:tracePt t="5540" x="8348663" y="3875088"/>
          <p14:tracePt t="5541" x="8340725" y="3867150"/>
          <p14:tracePt t="5542" x="8332788" y="3859213"/>
          <p14:tracePt t="5544" x="8332788" y="3851275"/>
          <p14:tracePt t="5545" x="8324850" y="3851275"/>
          <p14:tracePt t="5546" x="8316913" y="3843338"/>
          <p14:tracePt t="5547" x="8316913" y="3835400"/>
          <p14:tracePt t="5548" x="8308975" y="3827463"/>
          <p14:tracePt t="5550" x="8301038" y="3819525"/>
          <p14:tracePt t="5552" x="8293100" y="3811588"/>
          <p14:tracePt t="5553" x="8285163" y="3803650"/>
          <p14:tracePt t="5555" x="8277225" y="3795713"/>
          <p14:tracePt t="5556" x="8277225" y="3787775"/>
          <p14:tracePt t="5557" x="8269288" y="3779838"/>
          <p14:tracePt t="5559" x="8261350" y="3771900"/>
          <p14:tracePt t="5560" x="8261350" y="3763963"/>
          <p14:tracePt t="5561" x="8253413" y="3763963"/>
          <p14:tracePt t="5562" x="8253413" y="3756025"/>
          <p14:tracePt t="5563" x="8245475" y="3748088"/>
          <p14:tracePt t="5564" x="8245475" y="3740150"/>
          <p14:tracePt t="5565" x="8237538" y="3732213"/>
          <p14:tracePt t="5567" x="8229600" y="3724275"/>
          <p14:tracePt t="5568" x="8229600" y="3716338"/>
          <p14:tracePt t="5569" x="8221663" y="3708400"/>
          <p14:tracePt t="5570" x="8221663" y="3700463"/>
          <p14:tracePt t="5571" x="8213725" y="3692525"/>
          <p14:tracePt t="5572" x="8213725" y="3684588"/>
          <p14:tracePt t="5573" x="8205788" y="3684588"/>
          <p14:tracePt t="5574" x="8205788" y="3676650"/>
          <p14:tracePt t="5575" x="8197850" y="3668713"/>
          <p14:tracePt t="5576" x="8197850" y="3660775"/>
          <p14:tracePt t="5577" x="8189913" y="3652838"/>
          <p14:tracePt t="5578" x="8189913" y="3644900"/>
          <p14:tracePt t="5579" x="8180388" y="3636963"/>
          <p14:tracePt t="5580" x="8172450" y="3629025"/>
          <p14:tracePt t="5581" x="8172450" y="3621088"/>
          <p14:tracePt t="5582" x="8172450" y="3613150"/>
          <p14:tracePt t="5583" x="8164513" y="3605213"/>
          <p14:tracePt t="5584" x="8156575" y="3595688"/>
          <p14:tracePt t="5585" x="8156575" y="3587750"/>
          <p14:tracePt t="5586" x="8148638" y="3579813"/>
          <p14:tracePt t="5587" x="8140700" y="3563938"/>
          <p14:tracePt t="5589" x="8140700" y="3556000"/>
          <p14:tracePt t="5590" x="8132763" y="3540125"/>
          <p14:tracePt t="5591" x="8124825" y="3532188"/>
          <p14:tracePt t="5592" x="8124825" y="3524250"/>
          <p14:tracePt t="5593" x="8124825" y="3516313"/>
          <p14:tracePt t="5594" x="8116888" y="3508375"/>
          <p14:tracePt t="5595" x="8116888" y="3500438"/>
          <p14:tracePt t="5596" x="8108950" y="3492500"/>
          <p14:tracePt t="5597" x="8101013" y="3484563"/>
          <p14:tracePt t="5598" x="8101013" y="3476625"/>
          <p14:tracePt t="5599" x="8101013" y="3468688"/>
          <p14:tracePt t="5600" x="8093075" y="3460750"/>
          <p14:tracePt t="5601" x="8085138" y="3452813"/>
          <p14:tracePt t="5602" x="8085138" y="3436938"/>
          <p14:tracePt t="5603" x="8077200" y="3429000"/>
          <p14:tracePt t="5604" x="8077200" y="3421063"/>
          <p14:tracePt t="5605" x="8069263" y="3413125"/>
          <p14:tracePt t="5606" x="8069263" y="3405188"/>
          <p14:tracePt t="5607" x="8061325" y="3397250"/>
          <p14:tracePt t="5608" x="8061325" y="3389313"/>
          <p14:tracePt t="5609" x="8053388" y="3381375"/>
          <p14:tracePt t="5610" x="8045450" y="3365500"/>
          <p14:tracePt t="5612" x="8045450" y="3349625"/>
          <p14:tracePt t="5613" x="8037513" y="3341688"/>
          <p14:tracePt t="5614" x="8029575" y="3325813"/>
          <p14:tracePt t="5616" x="8021638" y="3309938"/>
          <p14:tracePt t="5618" x="8013700" y="3294063"/>
          <p14:tracePt t="5619" x="8013700" y="3286125"/>
          <p14:tracePt t="5620" x="8005763" y="3278188"/>
          <p14:tracePt t="5621" x="8005763" y="3270250"/>
          <p14:tracePt t="5622" x="7997825" y="3252788"/>
          <p14:tracePt t="5623" x="7989888" y="3252788"/>
          <p14:tracePt t="5624" x="7989888" y="3236913"/>
          <p14:tracePt t="5625" x="7981950" y="3228975"/>
          <p14:tracePt t="5626" x="7981950" y="3221038"/>
          <p14:tracePt t="5627" x="7974013" y="3205163"/>
          <p14:tracePt t="5628" x="7966075" y="3197225"/>
          <p14:tracePt t="5629" x="7958138" y="3189288"/>
          <p14:tracePt t="5630" x="7958138" y="3181350"/>
          <p14:tracePt t="5631" x="7958138" y="3173413"/>
          <p14:tracePt t="5632" x="7950200" y="3165475"/>
          <p14:tracePt t="5633" x="7942263" y="3149600"/>
          <p14:tracePt t="5634" x="7934325" y="3141663"/>
          <p14:tracePt t="5635" x="7934325" y="3133725"/>
          <p14:tracePt t="5636" x="7926388" y="3117850"/>
          <p14:tracePt t="5637" x="7918450" y="3109913"/>
          <p14:tracePt t="5638" x="7918450" y="3101975"/>
          <p14:tracePt t="5639" x="7910513" y="3094038"/>
          <p14:tracePt t="5640" x="7902575" y="3086100"/>
          <p14:tracePt t="5641" x="7902575" y="3070225"/>
          <p14:tracePt t="5642" x="7894638" y="3062288"/>
          <p14:tracePt t="5643" x="7886700" y="3054350"/>
          <p14:tracePt t="5644" x="7878763" y="3046413"/>
          <p14:tracePt t="5645" x="7878763" y="3038475"/>
          <p14:tracePt t="5646" x="7862888" y="3022600"/>
          <p14:tracePt t="5647" x="7862888" y="3014663"/>
          <p14:tracePt t="5648" x="7854950" y="3006725"/>
          <p14:tracePt t="5649" x="7847013" y="2998788"/>
          <p14:tracePt t="5650" x="7847013" y="2990850"/>
          <p14:tracePt t="5651" x="7839075" y="2982913"/>
          <p14:tracePt t="5652" x="7829550" y="2967038"/>
          <p14:tracePt t="5653" x="7821613" y="2959100"/>
          <p14:tracePt t="5654" x="7813675" y="2951163"/>
          <p14:tracePt t="5655" x="7805738" y="2943225"/>
          <p14:tracePt t="5656" x="7805738" y="2935288"/>
          <p14:tracePt t="5657" x="7797800" y="2927350"/>
          <p14:tracePt t="5658" x="7789863" y="2919413"/>
          <p14:tracePt t="5659" x="7781925" y="2901950"/>
          <p14:tracePt t="5660" x="7773988" y="2894013"/>
          <p14:tracePt t="5661" x="7766050" y="2886075"/>
          <p14:tracePt t="5662" x="7758113" y="2878138"/>
          <p14:tracePt t="5663" x="7750175" y="2870200"/>
          <p14:tracePt t="5664" x="7750175" y="2862263"/>
          <p14:tracePt t="5665" x="7734300" y="2854325"/>
          <p14:tracePt t="5666" x="7726363" y="2846388"/>
          <p14:tracePt t="5667" x="7718425" y="2830513"/>
          <p14:tracePt t="5669" x="7702550" y="2814638"/>
          <p14:tracePt t="5670" x="7694613" y="2806700"/>
          <p14:tracePt t="5671" x="7686675" y="2798763"/>
          <p14:tracePt t="5672" x="7678738" y="2790825"/>
          <p14:tracePt t="5673" x="7670800" y="2782888"/>
          <p14:tracePt t="5674" x="7662863" y="2767013"/>
          <p14:tracePt t="5675" x="7646988" y="2759075"/>
          <p14:tracePt t="5677" x="7631113" y="2743200"/>
          <p14:tracePt t="5678" x="7623175" y="2735263"/>
          <p14:tracePt t="5679" x="7615238" y="2727325"/>
          <p14:tracePt t="5680" x="7607300" y="2719388"/>
          <p14:tracePt t="5681" x="7591425" y="2711450"/>
          <p14:tracePt t="5682" x="7583488" y="2695575"/>
          <p14:tracePt t="5683" x="7567613" y="2687638"/>
          <p14:tracePt t="5684" x="7559675" y="2679700"/>
          <p14:tracePt t="5685" x="7551738" y="2671763"/>
          <p14:tracePt t="5686" x="7543800" y="2663825"/>
          <p14:tracePt t="5687" x="7527925" y="2647950"/>
          <p14:tracePt t="5688" x="7519988" y="2640013"/>
          <p14:tracePt t="5689" x="7504113" y="2632075"/>
          <p14:tracePt t="5690" x="7486650" y="2624138"/>
          <p14:tracePt t="5691" x="7478713" y="2616200"/>
          <p14:tracePt t="5692" x="7462838" y="2608263"/>
          <p14:tracePt t="5693" x="7454900" y="2592388"/>
          <p14:tracePt t="5695" x="7431088" y="2584450"/>
          <p14:tracePt t="5696" x="7415213" y="2566988"/>
          <p14:tracePt t="5697" x="7407275" y="2559050"/>
          <p14:tracePt t="5698" x="7391400" y="2551113"/>
          <p14:tracePt t="5699" x="7383463" y="2543175"/>
          <p14:tracePt t="5700" x="7367588" y="2535238"/>
          <p14:tracePt t="5701" x="7351713" y="2519363"/>
          <p14:tracePt t="5702" x="7335838" y="2511425"/>
          <p14:tracePt t="5703" x="7327900" y="2503488"/>
          <p14:tracePt t="5704" x="7319963" y="2495550"/>
          <p14:tracePt t="5705" x="7304088" y="2487613"/>
          <p14:tracePt t="5706" x="7288213" y="2479675"/>
          <p14:tracePt t="5707" x="7280275" y="2471738"/>
          <p14:tracePt t="5708" x="7256463" y="2463800"/>
          <p14:tracePt t="5709" x="7240588" y="2447925"/>
          <p14:tracePt t="5710" x="7232650" y="2447925"/>
          <p14:tracePt t="5711" x="7208838" y="2424113"/>
          <p14:tracePt t="5713" x="7192963" y="2424113"/>
          <p14:tracePt t="5714" x="7177088" y="2408238"/>
          <p14:tracePt t="5715" x="7161213" y="2408238"/>
          <p14:tracePt t="5716" x="7153275" y="2400300"/>
          <p14:tracePt t="5717" x="7135813" y="2392363"/>
          <p14:tracePt t="5718" x="7127875" y="2384425"/>
          <p14:tracePt t="5719" x="7112000" y="2376488"/>
          <p14:tracePt t="5720" x="7096125" y="2368550"/>
          <p14:tracePt t="5721" x="7080250" y="2360613"/>
          <p14:tracePt t="5722" x="7064375" y="2352675"/>
          <p14:tracePt t="5723" x="7056438" y="2344738"/>
          <p14:tracePt t="5724" x="7040563" y="2336800"/>
          <p14:tracePt t="5725" x="7024688" y="2328863"/>
          <p14:tracePt t="5726" x="7016750" y="2320925"/>
          <p14:tracePt t="5727" x="7000875" y="2312988"/>
          <p14:tracePt t="5728" x="6985000" y="2305050"/>
          <p14:tracePt t="5729" x="6969125" y="2297113"/>
          <p14:tracePt t="5730" x="6961188" y="2297113"/>
          <p14:tracePt t="5731" x="6945313" y="2289175"/>
          <p14:tracePt t="5732" x="6929438" y="2281238"/>
          <p14:tracePt t="5733" x="6913563" y="2273300"/>
          <p14:tracePt t="5734" x="6897688" y="2265363"/>
          <p14:tracePt t="5735" x="6889750" y="2257425"/>
          <p14:tracePt t="5736" x="6873875" y="2249488"/>
          <p14:tracePt t="5737" x="6858000" y="2249488"/>
          <p14:tracePt t="5738" x="6842125" y="2241550"/>
          <p14:tracePt t="5739" x="6826250" y="2233613"/>
          <p14:tracePt t="5740" x="6810375" y="2224088"/>
          <p14:tracePt t="5741" x="6794500" y="2216150"/>
          <p14:tracePt t="5742" x="6784975" y="2208213"/>
          <p14:tracePt t="5743" x="6769100" y="2208213"/>
          <p14:tracePt t="5745" x="6729413" y="2192338"/>
          <p14:tracePt t="5746" x="6713538" y="2184400"/>
          <p14:tracePt t="5747" x="6705600" y="2176463"/>
          <p14:tracePt t="5748" x="6689725" y="2176463"/>
          <p14:tracePt t="5749" x="6673850" y="2168525"/>
          <p14:tracePt t="5750" x="6657975" y="2160588"/>
          <p14:tracePt t="5751" x="6650038" y="2160588"/>
          <p14:tracePt t="5752" x="6626225" y="2152650"/>
          <p14:tracePt t="5753" x="6618288" y="2144713"/>
          <p14:tracePt t="5754" x="6602413" y="2136775"/>
          <p14:tracePt t="5755" x="6586538" y="2136775"/>
          <p14:tracePt t="5756" x="6570663" y="2128838"/>
          <p14:tracePt t="5757" x="6562725" y="2120900"/>
          <p14:tracePt t="5758" x="6538913" y="2112963"/>
          <p14:tracePt t="5759" x="6515100" y="2112963"/>
          <p14:tracePt t="5760" x="6507163" y="2105025"/>
          <p14:tracePt t="5761" x="6491288" y="2097088"/>
          <p14:tracePt t="5762" x="6475413" y="2097088"/>
          <p14:tracePt t="5763" x="6459538" y="2089150"/>
          <p14:tracePt t="5764" x="6442075" y="2081213"/>
          <p14:tracePt t="5765" x="6426200" y="2081213"/>
          <p14:tracePt t="5766" x="6410325" y="2073275"/>
          <p14:tracePt t="5767" x="6402388" y="2073275"/>
          <p14:tracePt t="5768" x="6386513" y="2073275"/>
          <p14:tracePt t="5769" x="6370638" y="2065338"/>
          <p14:tracePt t="5770" x="6346825" y="2057400"/>
          <p14:tracePt t="5771" x="6330950" y="2057400"/>
          <p14:tracePt t="5772" x="6323013" y="2049463"/>
          <p14:tracePt t="5773" x="6307138" y="2049463"/>
          <p14:tracePt t="5774" x="6299200" y="2041525"/>
          <p14:tracePt t="5775" x="6283325" y="2041525"/>
          <p14:tracePt t="5776" x="6267450" y="2041525"/>
          <p14:tracePt t="5777" x="6251575" y="2033588"/>
          <p14:tracePt t="5778" x="6235700" y="2033588"/>
          <p14:tracePt t="5779" x="6227763" y="2025650"/>
          <p14:tracePt t="5780" x="6211888" y="2025650"/>
          <p14:tracePt t="5781" x="6196013" y="2025650"/>
          <p14:tracePt t="5782" x="6188075" y="2017713"/>
          <p14:tracePt t="5783" x="6172200" y="2017713"/>
          <p14:tracePt t="5784" x="6156325" y="2017713"/>
          <p14:tracePt t="5785" x="6148388" y="2017713"/>
          <p14:tracePt t="5786" x="6132513" y="2009775"/>
          <p14:tracePt t="5787" x="6124575" y="2009775"/>
          <p14:tracePt t="5788" x="6108700" y="2009775"/>
          <p14:tracePt t="5789" x="6091238" y="2009775"/>
          <p14:tracePt t="5790" x="6083300" y="2001838"/>
          <p14:tracePt t="5791" x="6067425" y="2001838"/>
          <p14:tracePt t="5792" x="6059488" y="2001838"/>
          <p14:tracePt t="5793" x="6043613" y="2001838"/>
          <p14:tracePt t="5794" x="6035675" y="2001838"/>
          <p14:tracePt t="5795" x="6019800" y="1993900"/>
          <p14:tracePt t="5796" x="6011863" y="1993900"/>
          <p14:tracePt t="5797" x="6003925" y="1993900"/>
          <p14:tracePt t="5798" x="5995988" y="1993900"/>
          <p14:tracePt t="5799" x="5980113" y="1993900"/>
          <p14:tracePt t="5800" x="5972175" y="1985963"/>
          <p14:tracePt t="5801" x="5964238" y="1985963"/>
          <p14:tracePt t="5802" x="5948363" y="1985963"/>
          <p14:tracePt t="5803" x="5940425" y="1985963"/>
          <p14:tracePt t="5804" x="5932488" y="1985963"/>
          <p14:tracePt t="5805" x="5924550" y="1985963"/>
          <p14:tracePt t="5806" x="5916613" y="1985963"/>
          <p14:tracePt t="5807" x="5908675" y="1985963"/>
          <p14:tracePt t="5808" x="5900738" y="1985963"/>
          <p14:tracePt t="5809" x="5892800" y="1985963"/>
          <p14:tracePt t="5810" x="5884863" y="1985963"/>
          <p14:tracePt t="5811" x="5876925" y="1985963"/>
          <p14:tracePt t="5812" x="5868988" y="1985963"/>
          <p14:tracePt t="5813" x="5861050" y="1985963"/>
          <p14:tracePt t="5814" x="5853113" y="1985963"/>
          <p14:tracePt t="5815" x="5845175" y="1978025"/>
          <p14:tracePt t="5816" x="5837238" y="1978025"/>
          <p14:tracePt t="5817" x="5829300" y="1978025"/>
          <p14:tracePt t="5818" x="5821363" y="1978025"/>
          <p14:tracePt t="5820" x="5805488" y="1978025"/>
          <p14:tracePt t="5822" x="5797550" y="1978025"/>
          <p14:tracePt t="5823" x="5789613" y="1978025"/>
          <p14:tracePt t="5824" x="5781675" y="1978025"/>
          <p14:tracePt t="5825" x="5773738" y="1978025"/>
          <p14:tracePt t="5826" x="5765800" y="1978025"/>
          <p14:tracePt t="5827" x="5757863" y="1978025"/>
          <p14:tracePt t="5829" x="5749925" y="1978025"/>
          <p14:tracePt t="5830" x="5740400" y="1978025"/>
          <p14:tracePt t="5831" x="5732463" y="1978025"/>
          <p14:tracePt t="5833" x="5716588" y="1978025"/>
          <p14:tracePt t="5835" x="5708650" y="1978025"/>
          <p14:tracePt t="5836" x="5700713" y="1978025"/>
          <p14:tracePt t="5837" x="5692775" y="1970088"/>
          <p14:tracePt t="5838" x="5684838" y="1970088"/>
          <p14:tracePt t="5840" x="5676900" y="1970088"/>
          <p14:tracePt t="5841" x="5668963" y="1970088"/>
          <p14:tracePt t="5842" x="5661025" y="1970088"/>
          <p14:tracePt t="5844" x="5653088" y="1970088"/>
          <p14:tracePt t="5845" x="5645150" y="1970088"/>
          <p14:tracePt t="5846" x="5637213" y="1970088"/>
          <p14:tracePt t="5847" x="5629275" y="1970088"/>
          <p14:tracePt t="5849" x="5621338" y="1970088"/>
          <p14:tracePt t="5850" x="5613400" y="1970088"/>
          <p14:tracePt t="5851" x="5605463" y="1970088"/>
          <p14:tracePt t="5853" x="5597525" y="1970088"/>
          <p14:tracePt t="5854" x="5589588" y="1970088"/>
          <p14:tracePt t="5855" x="5581650" y="1970088"/>
          <p14:tracePt t="5856" x="5573713" y="1970088"/>
          <p14:tracePt t="5858" x="5557838" y="1970088"/>
          <p14:tracePt t="5860" x="5549900" y="1970088"/>
          <p14:tracePt t="5861" x="5541963" y="1970088"/>
          <p14:tracePt t="5862" x="5534025" y="1970088"/>
          <p14:tracePt t="5864" x="5518150" y="1970088"/>
          <p14:tracePt t="5865" x="5518150" y="1962150"/>
          <p14:tracePt t="5866" x="5510213" y="1962150"/>
          <p14:tracePt t="5867" x="5502275" y="1962150"/>
          <p14:tracePt t="5868" x="5494338" y="1962150"/>
          <p14:tracePt t="5870" x="5486400" y="1962150"/>
          <p14:tracePt t="5871" x="5478463" y="1962150"/>
          <p14:tracePt t="5872" x="5470525" y="1962150"/>
          <p14:tracePt t="5873" x="5462588" y="1962150"/>
          <p14:tracePt t="5875" x="5454650" y="1962150"/>
          <p14:tracePt t="5876" x="5446713" y="1962150"/>
          <p14:tracePt t="5877" x="5438775" y="1954213"/>
          <p14:tracePt t="5878" x="5430838" y="1954213"/>
          <p14:tracePt t="5879" x="5422900" y="1954213"/>
          <p14:tracePt t="5881" x="5414963" y="1954213"/>
          <p14:tracePt t="5882" x="5407025" y="1954213"/>
          <p14:tracePt t="5883" x="5397500" y="1954213"/>
          <p14:tracePt t="5884" x="5389563" y="1954213"/>
          <p14:tracePt t="5886" x="5373688" y="1954213"/>
          <p14:tracePt t="5888" x="5365750" y="1954213"/>
          <p14:tracePt t="5889" x="5357813" y="1954213"/>
          <p14:tracePt t="5890" x="5349875" y="1946275"/>
          <p14:tracePt t="5891" x="5341938" y="1946275"/>
          <p14:tracePt t="5893" x="5334000" y="1946275"/>
          <p14:tracePt t="5894" x="5326063" y="1946275"/>
          <p14:tracePt t="5895" x="5318125" y="1946275"/>
          <p14:tracePt t="5897" x="5310188" y="1946275"/>
          <p14:tracePt t="5898" x="5302250" y="1946275"/>
          <p14:tracePt t="5899" x="5294313" y="1938338"/>
          <p14:tracePt t="5900" x="5286375" y="1938338"/>
          <p14:tracePt t="5902" x="5278438" y="1938338"/>
          <p14:tracePt t="5903" x="5270500" y="1938338"/>
          <p14:tracePt t="5904" x="5262563" y="1938338"/>
          <p14:tracePt t="5906" x="5254625" y="1938338"/>
          <p14:tracePt t="5907" x="5246688" y="1938338"/>
          <p14:tracePt t="5908" x="5238750" y="1938338"/>
          <p14:tracePt t="5909" x="5230813" y="1938338"/>
          <p14:tracePt t="5911" x="5222875" y="1938338"/>
          <p14:tracePt t="5912" x="5214938" y="1930400"/>
          <p14:tracePt t="5913" x="5207000" y="1930400"/>
          <p14:tracePt t="5914" x="5199063" y="1930400"/>
          <p14:tracePt t="5916" x="5191125" y="1930400"/>
          <p14:tracePt t="5917" x="5183188" y="1930400"/>
          <p14:tracePt t="5918" x="5175250" y="1930400"/>
          <p14:tracePt t="5919" x="5167313" y="1930400"/>
          <p14:tracePt t="5921" x="5159375" y="1930400"/>
          <p14:tracePt t="5922" x="5151438" y="1930400"/>
          <p14:tracePt t="5923" x="5143500" y="1922463"/>
          <p14:tracePt t="5924" x="5135563" y="1922463"/>
          <p14:tracePt t="5926" x="5119688" y="1922463"/>
          <p14:tracePt t="5927" x="5111750" y="1922463"/>
          <p14:tracePt t="5929" x="5103813" y="1922463"/>
          <p14:tracePt t="5930" x="5095875" y="1922463"/>
          <p14:tracePt t="5931" x="5087938" y="1922463"/>
          <p14:tracePt t="5932" x="5080000" y="1922463"/>
          <p14:tracePt t="5933" x="5072063" y="1922463"/>
          <p14:tracePt t="5935" x="5056188" y="1922463"/>
          <p14:tracePt t="5945" x="4975225" y="1914525"/>
          <p14:tracePt t="5947" x="4959350" y="1914525"/>
          <p14:tracePt t="5949" x="4943475" y="1914525"/>
          <p14:tracePt t="5951" x="4927600" y="1914525"/>
          <p14:tracePt t="5953" x="4911725" y="1906588"/>
          <p14:tracePt t="5954" x="4903788" y="1906588"/>
          <p14:tracePt t="5955" x="4895850" y="1906588"/>
          <p14:tracePt t="5956" x="4887913" y="1906588"/>
          <p14:tracePt t="5957" x="4879975" y="1906588"/>
          <p14:tracePt t="5958" x="4872038" y="1906588"/>
          <p14:tracePt t="5959" x="4864100" y="1906588"/>
          <p14:tracePt t="5960" x="4856163" y="1906588"/>
          <p14:tracePt t="5961" x="4848225" y="1906588"/>
          <p14:tracePt t="5962" x="4840288" y="1906588"/>
          <p14:tracePt t="5963" x="4824413" y="1906588"/>
          <p14:tracePt t="5965" x="4816475" y="1906588"/>
          <p14:tracePt t="5966" x="4808538" y="1906588"/>
          <p14:tracePt t="5967" x="4792663" y="1906588"/>
          <p14:tracePt t="5968" x="4784725" y="1906588"/>
          <p14:tracePt t="5970" x="4768850" y="1906588"/>
          <p14:tracePt t="5971" x="4760913" y="1898650"/>
          <p14:tracePt t="5972" x="4752975" y="1898650"/>
          <p14:tracePt t="5973" x="4745038" y="1898650"/>
          <p14:tracePt t="5974" x="4737100" y="1898650"/>
          <p14:tracePt t="5976" x="4721225" y="1898650"/>
          <p14:tracePt t="5977" x="4713288" y="1898650"/>
          <p14:tracePt t="5978" x="4705350" y="1898650"/>
          <p14:tracePt t="5979" x="4695825" y="1898650"/>
          <p14:tracePt t="5980" x="4687888" y="1890713"/>
          <p14:tracePt t="5981" x="4679950" y="1890713"/>
          <p14:tracePt t="5982" x="4664075" y="1890713"/>
          <p14:tracePt t="5984" x="4656138" y="1890713"/>
          <p14:tracePt t="5985" x="4648200" y="1890713"/>
          <p14:tracePt t="5986" x="4640263" y="1890713"/>
          <p14:tracePt t="5987" x="4632325" y="1890713"/>
          <p14:tracePt t="5988" x="4624388" y="1890713"/>
          <p14:tracePt t="5989" x="4616450" y="1890713"/>
          <p14:tracePt t="5990" x="4608513" y="1890713"/>
          <p14:tracePt t="5991" x="4600575" y="1890713"/>
          <p14:tracePt t="5992" x="4592638" y="1890713"/>
          <p14:tracePt t="5993" x="4584700" y="1890713"/>
          <p14:tracePt t="5994" x="4576763" y="1881188"/>
          <p14:tracePt t="5995" x="4568825" y="1881188"/>
          <p14:tracePt t="5996" x="4560888" y="1881188"/>
          <p14:tracePt t="5997" x="4552950" y="1881188"/>
          <p14:tracePt t="5998" x="4545013" y="1881188"/>
          <p14:tracePt t="6000" x="4537075" y="1881188"/>
          <p14:tracePt t="6001" x="4529138" y="1881188"/>
          <p14:tracePt t="6002" x="4521200" y="1881188"/>
          <p14:tracePt t="6003" x="4513263" y="1881188"/>
          <p14:tracePt t="6004" x="4505325" y="1881188"/>
          <p14:tracePt t="6006" x="4497388" y="1881188"/>
          <p14:tracePt t="6007" x="4489450" y="1881188"/>
          <p14:tracePt t="6008" x="4481513" y="1881188"/>
          <p14:tracePt t="6010" x="4473575" y="1881188"/>
          <p14:tracePt t="6011" x="4465638" y="1881188"/>
          <p14:tracePt t="6013" x="4457700" y="1881188"/>
          <p14:tracePt t="6014" x="4449763" y="1881188"/>
          <p14:tracePt t="6015" x="4441825" y="1881188"/>
          <p14:tracePt t="6017" x="4433888" y="1881188"/>
          <p14:tracePt t="6019" x="4425950" y="1881188"/>
          <p14:tracePt t="6021" x="4418013" y="1881188"/>
          <p14:tracePt t="6023" x="4410075" y="1881188"/>
          <p14:tracePt t="6024" x="4402138" y="1881188"/>
          <p14:tracePt t="6027" x="4394200" y="1881188"/>
          <p14:tracePt t="6029" x="4386263" y="1881188"/>
          <p14:tracePt t="6032" x="4378325" y="1881188"/>
          <p14:tracePt t="6034" x="4370388" y="1881188"/>
          <p14:tracePt t="6037" x="4362450" y="1881188"/>
          <p14:tracePt t="6040" x="4352925" y="1881188"/>
          <p14:tracePt t="6043" x="4344988" y="1881188"/>
          <p14:tracePt t="6046" x="4337050" y="1881188"/>
          <p14:tracePt t="6049" x="4329113" y="1881188"/>
          <p14:tracePt t="6052" x="4321175" y="1881188"/>
          <p14:tracePt t="6056" x="4313238" y="1881188"/>
          <p14:tracePt t="6060" x="4305300" y="1881188"/>
          <p14:tracePt t="6064" x="4297363" y="1881188"/>
          <p14:tracePt t="6070" x="4289425" y="1881188"/>
          <p14:tracePt t="6073" x="4281488" y="1881188"/>
          <p14:tracePt t="6077" x="4273550" y="1881188"/>
          <p14:tracePt t="6081" x="4265613" y="1881188"/>
          <p14:tracePt t="6086" x="4257675" y="1881188"/>
          <p14:tracePt t="6089" x="4249738" y="1881188"/>
          <p14:tracePt t="6092" x="4241800" y="1881188"/>
          <p14:tracePt t="6095" x="4233863" y="1881188"/>
          <p14:tracePt t="6098" x="4225925" y="1881188"/>
          <p14:tracePt t="6100" x="4217988" y="1881188"/>
          <p14:tracePt t="6103" x="4210050" y="1881188"/>
          <p14:tracePt t="6106" x="4202113" y="1881188"/>
          <p14:tracePt t="6108" x="4194175" y="1881188"/>
          <p14:tracePt t="6111" x="4186238" y="1881188"/>
          <p14:tracePt t="6112" x="4178300" y="1881188"/>
          <p14:tracePt t="6114" x="4170363" y="1881188"/>
          <p14:tracePt t="6115" x="4162425" y="1881188"/>
          <p14:tracePt t="6117" x="4154488" y="1881188"/>
          <p14:tracePt t="6119" x="4146550" y="1881188"/>
          <p14:tracePt t="6120" x="4138613" y="1881188"/>
          <p14:tracePt t="6121" x="4130675" y="1881188"/>
          <p14:tracePt t="6123" x="4122738" y="1881188"/>
          <p14:tracePt t="6124" x="4114800" y="1881188"/>
          <p14:tracePt t="6125" x="4106863" y="1890713"/>
          <p14:tracePt t="6126" x="4098925" y="1890713"/>
          <p14:tracePt t="6128" x="4090988" y="1890713"/>
          <p14:tracePt t="6129" x="4083050" y="1890713"/>
          <p14:tracePt t="6131" x="4075113" y="1890713"/>
          <p14:tracePt t="6132" x="4059238" y="1890713"/>
          <p14:tracePt t="6133" x="4051300" y="1890713"/>
          <p14:tracePt t="6135" x="4035425" y="1890713"/>
          <p14:tracePt t="6136" x="4035425" y="1898650"/>
          <p14:tracePt t="6137" x="4027488" y="1898650"/>
          <p14:tracePt t="6138" x="4019550" y="1898650"/>
          <p14:tracePt t="6139" x="4011613" y="1898650"/>
          <p14:tracePt t="6140" x="4002088" y="1898650"/>
          <p14:tracePt t="6141" x="3994150" y="1898650"/>
          <p14:tracePt t="6142" x="3986213" y="1898650"/>
          <p14:tracePt t="6143" x="3978275" y="1898650"/>
          <p14:tracePt t="6144" x="3962400" y="1898650"/>
          <p14:tracePt t="6146" x="3946525" y="1898650"/>
          <p14:tracePt t="6148" x="3930650" y="1898650"/>
          <p14:tracePt t="6149" x="3922713" y="1898650"/>
          <p14:tracePt t="6150" x="3914775" y="1898650"/>
          <p14:tracePt t="6151" x="3906838" y="1898650"/>
          <p14:tracePt t="6152" x="3898900" y="1898650"/>
          <p14:tracePt t="6153" x="3890963" y="1898650"/>
          <p14:tracePt t="6154" x="3883025" y="1898650"/>
          <p14:tracePt t="6155" x="3875088" y="1906588"/>
          <p14:tracePt t="6156" x="3867150" y="1906588"/>
          <p14:tracePt t="6157" x="3859213" y="1906588"/>
          <p14:tracePt t="6158" x="3843338" y="1906588"/>
          <p14:tracePt t="6160" x="3827463" y="1906588"/>
          <p14:tracePt t="6162" x="3811588" y="1906588"/>
          <p14:tracePt t="6163" x="3803650" y="1906588"/>
          <p14:tracePt t="6164" x="3795713" y="1914525"/>
          <p14:tracePt t="6165" x="3787775" y="1914525"/>
          <p14:tracePt t="6166" x="3779838" y="1914525"/>
          <p14:tracePt t="6167" x="3771900" y="1914525"/>
          <p14:tracePt t="6168" x="3763963" y="1914525"/>
          <p14:tracePt t="6169" x="3756025" y="1914525"/>
          <p14:tracePt t="6170" x="3748088" y="1914525"/>
          <p14:tracePt t="6171" x="3740150" y="1914525"/>
          <p14:tracePt t="6172" x="3732213" y="1914525"/>
          <p14:tracePt t="6173" x="3724275" y="1922463"/>
          <p14:tracePt t="6174" x="3716338" y="1922463"/>
          <p14:tracePt t="6175" x="3708400" y="1922463"/>
          <p14:tracePt t="6176" x="3700463" y="1922463"/>
          <p14:tracePt t="6177" x="3692525" y="1922463"/>
          <p14:tracePt t="6178" x="3684588" y="1922463"/>
          <p14:tracePt t="6179" x="3676650" y="1922463"/>
          <p14:tracePt t="6181" x="3668713" y="1922463"/>
          <p14:tracePt t="6182" x="3660775" y="1922463"/>
          <p14:tracePt t="6183" x="3643313" y="1922463"/>
          <p14:tracePt t="6185" x="3635375" y="1922463"/>
          <p14:tracePt t="6186" x="3627438" y="1922463"/>
          <p14:tracePt t="6187" x="3619500" y="1922463"/>
          <p14:tracePt t="6188" x="3611563" y="1922463"/>
          <p14:tracePt t="6189" x="3603625" y="1922463"/>
          <p14:tracePt t="6190" x="3595688" y="1922463"/>
          <p14:tracePt t="6192" x="3579813" y="1922463"/>
          <p14:tracePt t="6193" x="3579813" y="1930400"/>
          <p14:tracePt t="6194" x="3563938" y="1930400"/>
          <p14:tracePt t="6195" x="3556000" y="1930400"/>
          <p14:tracePt t="6197" x="3540125" y="1930400"/>
          <p14:tracePt t="6199" x="3532188" y="1938338"/>
          <p14:tracePt t="6200" x="3524250" y="1938338"/>
          <p14:tracePt t="6201" x="3516313" y="1938338"/>
          <p14:tracePt t="6202" x="3508375" y="1938338"/>
          <p14:tracePt t="6203" x="3500438" y="1938338"/>
          <p14:tracePt t="6204" x="3492500" y="1938338"/>
          <p14:tracePt t="6205" x="3484563" y="1938338"/>
          <p14:tracePt t="6206" x="3476625" y="1938338"/>
          <p14:tracePt t="6207" x="3468688" y="1938338"/>
          <p14:tracePt t="6208" x="3460750" y="1946275"/>
          <p14:tracePt t="6209" x="3452813" y="1946275"/>
          <p14:tracePt t="6210" x="3444875" y="1946275"/>
          <p14:tracePt t="6211" x="3436938" y="1946275"/>
          <p14:tracePt t="6212" x="3429000" y="1946275"/>
          <p14:tracePt t="6213" x="3421063" y="1946275"/>
          <p14:tracePt t="6214" x="3413125" y="1946275"/>
          <p14:tracePt t="6215" x="3405188" y="1946275"/>
          <p14:tracePt t="6216" x="3397250" y="1946275"/>
          <p14:tracePt t="6217" x="3389313" y="1954213"/>
          <p14:tracePt t="6218" x="3381375" y="1954213"/>
          <p14:tracePt t="6219" x="3373438" y="1954213"/>
          <p14:tracePt t="6220" x="3365500" y="1962150"/>
          <p14:tracePt t="6221" x="3357563" y="1962150"/>
          <p14:tracePt t="6222" x="3349625" y="1962150"/>
          <p14:tracePt t="6223" x="3341688" y="1962150"/>
          <p14:tracePt t="6224" x="3333750" y="1962150"/>
          <p14:tracePt t="6225" x="3325813" y="1962150"/>
          <p14:tracePt t="6226" x="3317875" y="1962150"/>
          <p14:tracePt t="6227" x="3308350" y="1962150"/>
          <p14:tracePt t="6228" x="3300413" y="1970088"/>
          <p14:tracePt t="6229" x="3292475" y="1970088"/>
          <p14:tracePt t="6230" x="3284538" y="1970088"/>
          <p14:tracePt t="6231" x="3268663" y="1970088"/>
          <p14:tracePt t="6232" x="3260725" y="1970088"/>
          <p14:tracePt t="6234" x="3252788" y="1970088"/>
          <p14:tracePt t="6235" x="3236913" y="1978025"/>
          <p14:tracePt t="6237" x="3221038" y="1978025"/>
          <p14:tracePt t="6239" x="3213100" y="1978025"/>
          <p14:tracePt t="6240" x="3205163" y="1978025"/>
          <p14:tracePt t="6241" x="3197225" y="1978025"/>
          <p14:tracePt t="6242" x="3189288" y="1978025"/>
          <p14:tracePt t="6243" x="3181350" y="1985963"/>
          <p14:tracePt t="6244" x="3173413" y="1985963"/>
          <p14:tracePt t="6246" x="3165475" y="1985963"/>
          <p14:tracePt t="6247" x="3157538" y="1985963"/>
          <p14:tracePt t="6248" x="3149600" y="1985963"/>
          <p14:tracePt t="6249" x="3141663" y="1985963"/>
          <p14:tracePt t="6251" x="3133725" y="1993900"/>
          <p14:tracePt t="6252" x="3125788" y="1993900"/>
          <p14:tracePt t="6254" x="3117850" y="1993900"/>
          <p14:tracePt t="6255" x="3109913" y="1993900"/>
          <p14:tracePt t="6256" x="3101975" y="1993900"/>
          <p14:tracePt t="6257" x="3101975" y="2001838"/>
          <p14:tracePt t="6258" x="3094038" y="2001838"/>
          <p14:tracePt t="6261" x="3086100" y="2001838"/>
          <p14:tracePt t="6262" x="3078163" y="2001838"/>
          <p14:tracePt t="6265" x="3070225" y="2001838"/>
          <p14:tracePt t="6266" x="3062288" y="2001838"/>
          <p14:tracePt t="6267" x="3062288" y="2009775"/>
          <p14:tracePt t="6269" x="3054350" y="2009775"/>
          <p14:tracePt t="6272" x="3046413" y="2009775"/>
          <p14:tracePt t="6274" x="3038475" y="2009775"/>
          <p14:tracePt t="6277" x="3030538" y="2017713"/>
          <p14:tracePt t="6280" x="3022600" y="2017713"/>
          <p14:tracePt t="6283" x="3014663" y="2017713"/>
          <p14:tracePt t="6285" x="3014663" y="2025650"/>
          <p14:tracePt t="6286" x="3006725" y="2025650"/>
          <p14:tracePt t="6289" x="2998788" y="2025650"/>
          <p14:tracePt t="6291" x="2990850" y="2025650"/>
          <p14:tracePt t="6292" x="2990850" y="2033588"/>
          <p14:tracePt t="6293" x="2982913" y="2033588"/>
          <p14:tracePt t="6296" x="2974975" y="2033588"/>
          <p14:tracePt t="6299" x="2967038" y="2041525"/>
          <p14:tracePt t="6301" x="2957513" y="2041525"/>
          <p14:tracePt t="6304" x="2949575" y="2041525"/>
          <p14:tracePt t="6305" x="2949575" y="2049463"/>
          <p14:tracePt t="6306" x="2941638" y="2049463"/>
          <p14:tracePt t="6308" x="2933700" y="2049463"/>
          <p14:tracePt t="6310" x="2925763" y="2057400"/>
          <p14:tracePt t="6312" x="2917825" y="2057400"/>
          <p14:tracePt t="6313" x="2917825" y="2065338"/>
          <p14:tracePt t="6315" x="2909888" y="2065338"/>
          <p14:tracePt t="6318" x="2901950" y="2073275"/>
          <p14:tracePt t="6320" x="2894013" y="2073275"/>
          <p14:tracePt t="6322" x="2894013" y="2081213"/>
          <p14:tracePt t="6323" x="2886075" y="2081213"/>
          <p14:tracePt t="6326" x="2878138" y="2081213"/>
          <p14:tracePt t="6327" x="2878138" y="2089150"/>
          <p14:tracePt t="6328" x="2870200" y="2089150"/>
          <p14:tracePt t="6331" x="2862263" y="2089150"/>
          <p14:tracePt t="6332" x="2862263" y="2097088"/>
          <p14:tracePt t="6334" x="2854325" y="2097088"/>
          <p14:tracePt t="6337" x="2854325" y="2105025"/>
          <p14:tracePt t="6338" x="2846388" y="2105025"/>
          <p14:tracePt t="6343" x="2838450" y="2112963"/>
          <p14:tracePt t="6347" x="2830513" y="2112963"/>
          <p14:tracePt t="6349" x="2830513" y="2120900"/>
          <p14:tracePt t="6352" x="2822575" y="2120900"/>
          <p14:tracePt t="6355" x="2822575" y="2128838"/>
          <p14:tracePt t="6358" x="2814638" y="2128838"/>
          <p14:tracePt t="6360" x="2814638" y="2136775"/>
          <p14:tracePt t="6361" x="2806700" y="2136775"/>
          <p14:tracePt t="6365" x="2806700" y="2144713"/>
          <p14:tracePt t="6366" x="2798763" y="2144713"/>
          <p14:tracePt t="6370" x="2790825" y="2152650"/>
          <p14:tracePt t="6373" x="2782888" y="2160588"/>
          <p14:tracePt t="6375" x="2782888" y="2168525"/>
          <p14:tracePt t="6376" x="2774950" y="2168525"/>
          <p14:tracePt t="6380" x="2774950" y="2176463"/>
          <p14:tracePt t="6381" x="2767013" y="2176463"/>
          <p14:tracePt t="6384" x="2759075" y="2184400"/>
          <p14:tracePt t="6386" x="2751138" y="2184400"/>
          <p14:tracePt t="6388" x="2751138" y="2192338"/>
          <p14:tracePt t="6389" x="2743200" y="2192338"/>
          <p14:tracePt t="6392" x="2735263" y="2200275"/>
          <p14:tracePt t="6395" x="2727325" y="2208213"/>
          <p14:tracePt t="6398" x="2719388" y="2208213"/>
          <p14:tracePt t="6399" x="2719388" y="2216150"/>
          <p14:tracePt t="6401" x="2711450" y="2216150"/>
          <p14:tracePt t="6403" x="2711450" y="2224088"/>
          <p14:tracePt t="6404" x="2703513" y="2224088"/>
          <p14:tracePt t="6407" x="2695575" y="2233613"/>
          <p14:tracePt t="6410" x="2687638" y="2233613"/>
          <p14:tracePt t="6411" x="2687638" y="2241550"/>
          <p14:tracePt t="6414" x="2679700" y="2241550"/>
          <p14:tracePt t="6417" x="2679700" y="2249488"/>
          <p14:tracePt t="6420" x="2671763" y="2249488"/>
          <p14:tracePt t="6423" x="2671763" y="2257425"/>
          <p14:tracePt t="6427" x="2663825" y="2257425"/>
          <p14:tracePt t="6429" x="2663825" y="2265363"/>
          <p14:tracePt t="6439" x="2663825" y="2273300"/>
          <p14:tracePt t="6449" x="2663825" y="2281238"/>
          <p14:tracePt t="6455" x="2655888" y="2281238"/>
          <p14:tracePt t="6464" x="2655888" y="2289175"/>
          <p14:tracePt t="6479" x="2655888" y="2297113"/>
          <p14:tracePt t="6490" x="2655888" y="2305050"/>
          <p14:tracePt t="6498" x="2655888" y="2312988"/>
          <p14:tracePt t="6506" x="2647950" y="2320925"/>
          <p14:tracePt t="6514" x="2647950" y="2328863"/>
          <p14:tracePt t="6518" x="2647950" y="2336800"/>
          <p14:tracePt t="6524" x="2647950" y="2344738"/>
          <p14:tracePt t="6529" x="2647950" y="2352675"/>
          <p14:tracePt t="6533" x="2647950" y="2360613"/>
          <p14:tracePt t="6538" x="2647950" y="2368550"/>
          <p14:tracePt t="6543" x="2647950" y="2376488"/>
          <p14:tracePt t="6548" x="2647950" y="2384425"/>
          <p14:tracePt t="6550" x="2647950" y="2392363"/>
          <p14:tracePt t="6557" x="2647950" y="2400300"/>
          <p14:tracePt t="6561" x="2647950" y="2408238"/>
          <p14:tracePt t="6566" x="2647950" y="2416175"/>
          <p14:tracePt t="6571" x="2647950" y="2424113"/>
          <p14:tracePt t="6573" x="2640013" y="2424113"/>
          <p14:tracePt t="6577" x="2640013" y="2432050"/>
          <p14:tracePt t="6585" x="2640013" y="2439988"/>
          <p14:tracePt t="6596" x="2640013" y="2447925"/>
          <p14:tracePt t="6609" x="2632075" y="2455863"/>
          <p14:tracePt t="6633" x="2632075" y="2463800"/>
          <p14:tracePt t="6640" x="2624138" y="2463800"/>
          <p14:tracePt t="6657" x="2624138" y="2471738"/>
          <p14:tracePt t="6667" x="2616200" y="2471738"/>
          <p14:tracePt t="6679" x="2616200" y="2479675"/>
          <p14:tracePt t="6697" x="2606675" y="2479675"/>
          <p14:tracePt t="6718" x="2606675" y="2487613"/>
          <p14:tracePt t="6741" x="2598738" y="2487613"/>
          <p14:tracePt t="7005" x="2606675" y="2479675"/>
          <p14:tracePt t="7011" x="2606675" y="2471738"/>
          <p14:tracePt t="7013" x="2616200" y="2471738"/>
          <p14:tracePt t="7018" x="2616200" y="2463800"/>
          <p14:tracePt t="7022" x="2624138" y="2463800"/>
          <p14:tracePt t="7031" x="2624138" y="2455863"/>
          <p14:tracePt t="7040" x="2632075" y="2455863"/>
          <p14:tracePt t="7046" x="2632075" y="2447925"/>
          <p14:tracePt t="7061" x="2640013" y="2447925"/>
          <p14:tracePt t="7064" x="2640013" y="2439988"/>
          <p14:tracePt t="7075" x="2647950" y="2439988"/>
          <p14:tracePt t="7081" x="2647950" y="2432050"/>
          <p14:tracePt t="7098" x="2655888" y="2424113"/>
          <p14:tracePt t="7124" x="2655888" y="2416175"/>
          <p14:tracePt t="7134" x="2663825" y="2416175"/>
          <p14:tracePt t="7159" x="2663825" y="2408238"/>
          <p14:tracePt t="7172" x="2671763" y="2408238"/>
          <p14:tracePt t="7185" x="2671763" y="2400300"/>
          <p14:tracePt t="7199" x="2679700" y="2400300"/>
          <p14:tracePt t="7206" x="2679700" y="2392363"/>
          <p14:tracePt t="7216" x="2687638" y="2392363"/>
          <p14:tracePt t="7217" x="2687638" y="2384425"/>
          <p14:tracePt t="7233" x="2695575" y="2384425"/>
          <p14:tracePt t="7235" x="2695575" y="2376488"/>
          <p14:tracePt t="7252" x="2703513" y="2376488"/>
          <p14:tracePt t="7253" x="2703513" y="2368550"/>
          <p14:tracePt t="7267" x="2711450" y="2360613"/>
          <p14:tracePt t="7280" x="2719388" y="2360613"/>
          <p14:tracePt t="7281" x="2719388" y="2352675"/>
          <p14:tracePt t="7293" x="2727325" y="2352675"/>
          <p14:tracePt t="7295" x="2727325" y="2344738"/>
          <p14:tracePt t="7303" x="2735263" y="2344738"/>
          <p14:tracePt t="7305" x="2735263" y="2336800"/>
          <p14:tracePt t="7314" x="2743200" y="2336800"/>
          <p14:tracePt t="7316" x="2743200" y="2328863"/>
          <p14:tracePt t="7325" x="2751138" y="2328863"/>
          <p14:tracePt t="7328" x="2751138" y="2320925"/>
          <p14:tracePt t="7330" x="2759075" y="2320925"/>
          <p14:tracePt t="7338" x="2759075" y="2312988"/>
          <p14:tracePt t="7340" x="2767013" y="2312988"/>
          <p14:tracePt t="7347" x="2767013" y="2305050"/>
          <p14:tracePt t="7352" x="2774950" y="2305050"/>
          <p14:tracePt t="7355" x="2774950" y="2297113"/>
          <p14:tracePt t="7363" x="2782888" y="2297113"/>
          <p14:tracePt t="7365" x="2782888" y="2289175"/>
          <p14:tracePt t="7371" x="2790825" y="2289175"/>
          <p14:tracePt t="7372" x="2790825" y="2281238"/>
          <p14:tracePt t="7379" x="2790825" y="2273300"/>
          <p14:tracePt t="7381" x="2798763" y="2273300"/>
          <p14:tracePt t="7385" x="2798763" y="2265363"/>
          <p14:tracePt t="7389" x="2806700" y="2265363"/>
          <p14:tracePt t="7392" x="2806700" y="2257425"/>
          <p14:tracePt t="7395" x="2814638" y="2257425"/>
          <p14:tracePt t="7399" x="2814638" y="2249488"/>
          <p14:tracePt t="7402" x="2822575" y="2249488"/>
          <p14:tracePt t="7405" x="2822575" y="2241550"/>
          <p14:tracePt t="7408" x="2830513" y="2241550"/>
          <p14:tracePt t="7411" x="2830513" y="2233613"/>
          <p14:tracePt t="7413" x="2838450" y="2233613"/>
          <p14:tracePt t="7415" x="2838450" y="2224088"/>
          <p14:tracePt t="7417" x="2846388" y="2224088"/>
          <p14:tracePt t="7419" x="2846388" y="2216150"/>
          <p14:tracePt t="7423" x="2854325" y="2216150"/>
          <p14:tracePt t="7424" x="2854325" y="2208213"/>
          <p14:tracePt t="7428" x="2862263" y="2208213"/>
          <p14:tracePt t="7429" x="2862263" y="2200275"/>
          <p14:tracePt t="7432" x="2862263" y="2192338"/>
          <p14:tracePt t="7433" x="2870200" y="2192338"/>
          <p14:tracePt t="7435" x="2878138" y="2192338"/>
          <p14:tracePt t="7437" x="2878138" y="2184400"/>
          <p14:tracePt t="7441" x="2886075" y="2176463"/>
          <p14:tracePt t="7446" x="2894013" y="2168525"/>
          <p14:tracePt t="7449" x="2894013" y="2160588"/>
          <p14:tracePt t="7451" x="2901950" y="2160588"/>
          <p14:tracePt t="7453" x="2901950" y="2152650"/>
          <p14:tracePt t="7458" x="2909888" y="2152650"/>
          <p14:tracePt t="7459" x="2909888" y="2144713"/>
          <p14:tracePt t="7465" x="2917825" y="2136775"/>
          <p14:tracePt t="7471" x="2917825" y="2128838"/>
          <p14:tracePt t="7473" x="2925763" y="2128838"/>
          <p14:tracePt t="7479" x="2925763" y="2120900"/>
          <p14:tracePt t="7480" x="2933700" y="2120900"/>
          <p14:tracePt t="7486" x="2933700" y="2112963"/>
          <p14:tracePt t="7487" x="2941638" y="2112963"/>
          <p14:tracePt t="7493" x="2941638" y="2105025"/>
          <p14:tracePt t="7495" x="2949575" y="2105025"/>
          <p14:tracePt t="7500" x="2957513" y="2097088"/>
          <p14:tracePt t="7507" x="2967038" y="2089150"/>
          <p14:tracePt t="7512" x="2974975" y="2089150"/>
          <p14:tracePt t="7513" x="2974975" y="2081213"/>
          <p14:tracePt t="7517" x="2982913" y="2081213"/>
          <p14:tracePt t="7520" x="2982913" y="2073275"/>
          <p14:tracePt t="7521" x="2990850" y="2073275"/>
          <p14:tracePt t="7526" x="2998788" y="2073275"/>
          <p14:tracePt t="7527" x="2998788" y="2065338"/>
          <p14:tracePt t="7530" x="3006725" y="2065338"/>
          <p14:tracePt t="7534" x="3006725" y="2057400"/>
          <p14:tracePt t="7536" x="3014663" y="2057400"/>
          <p14:tracePt t="7541" x="3022600" y="2049463"/>
          <p14:tracePt t="7545" x="3030538" y="2041525"/>
          <p14:tracePt t="7550" x="3038475" y="2041525"/>
          <p14:tracePt t="7553" x="3038475" y="2033588"/>
          <p14:tracePt t="7555" x="3046413" y="2033588"/>
          <p14:tracePt t="7563" x="3054350" y="2025650"/>
          <p14:tracePt t="7565" x="3062288" y="2025650"/>
          <p14:tracePt t="7569" x="3062288" y="2017713"/>
          <p14:tracePt t="7570" x="3070225" y="2017713"/>
          <p14:tracePt t="7574" x="3078163" y="2017713"/>
          <p14:tracePt t="7579" x="3078163" y="2009775"/>
          <p14:tracePt t="7581" x="3086100" y="2009775"/>
          <p14:tracePt t="7585" x="3094038" y="2009775"/>
          <p14:tracePt t="7586" x="3094038" y="2001838"/>
          <p14:tracePt t="7587" x="3101975" y="2001838"/>
          <p14:tracePt t="7591" x="3109913" y="2001838"/>
          <p14:tracePt t="7592" x="3109913" y="1993900"/>
          <p14:tracePt t="7595" x="3117850" y="1993900"/>
          <p14:tracePt t="7598" x="3125788" y="1985963"/>
          <p14:tracePt t="7602" x="3133725" y="1985963"/>
          <p14:tracePt t="7605" x="3141663" y="1978025"/>
          <p14:tracePt t="7608" x="3149600" y="1978025"/>
          <p14:tracePt t="7612" x="3157538" y="1970088"/>
          <p14:tracePt t="7614" x="3165475" y="1970088"/>
          <p14:tracePt t="7617" x="3165475" y="1962150"/>
          <p14:tracePt t="7618" x="3173413" y="1962150"/>
          <p14:tracePt t="7621" x="3181350" y="1962150"/>
          <p14:tracePt t="7624" x="3189288" y="1954213"/>
          <p14:tracePt t="7627" x="3197225" y="1954213"/>
          <p14:tracePt t="7630" x="3205163" y="1954213"/>
          <p14:tracePt t="7631" x="3205163" y="1946275"/>
          <p14:tracePt t="7632" x="3213100" y="1946275"/>
          <p14:tracePt t="7636" x="3221038" y="1946275"/>
          <p14:tracePt t="7641" x="3228975" y="1946275"/>
          <p14:tracePt t="7643" x="3228975" y="1938338"/>
          <p14:tracePt t="7645" x="3236913" y="1938338"/>
          <p14:tracePt t="7650" x="3244850" y="1938338"/>
          <p14:tracePt t="7657" x="3252788" y="1930400"/>
          <p14:tracePt t="7667" x="3260725" y="1930400"/>
          <p14:tracePt t="7689" x="3268663" y="1930400"/>
          <p14:tracePt t="13756" x="3260725" y="1930400"/>
          <p14:tracePt t="13763" x="3252788" y="1930400"/>
          <p14:tracePt t="13767" x="3244850" y="1930400"/>
          <p14:tracePt t="13771" x="3236913" y="1930400"/>
          <p14:tracePt t="13773" x="3228975" y="1930400"/>
          <p14:tracePt t="13774" x="3221038" y="1930400"/>
          <p14:tracePt t="13776" x="3213100" y="1930400"/>
          <p14:tracePt t="13778" x="3205163" y="1930400"/>
          <p14:tracePt t="13779" x="3197225" y="1938338"/>
          <p14:tracePt t="13780" x="3189288" y="1938338"/>
          <p14:tracePt t="13781" x="3181350" y="1938338"/>
          <p14:tracePt t="13782" x="3173413" y="1938338"/>
          <p14:tracePt t="13783" x="3165475" y="1938338"/>
          <p14:tracePt t="13784" x="3157538" y="1938338"/>
          <p14:tracePt t="13785" x="3149600" y="1938338"/>
          <p14:tracePt t="13787" x="3141663" y="1946275"/>
          <p14:tracePt t="13788" x="3133725" y="1946275"/>
          <p14:tracePt t="13789" x="3125788" y="1946275"/>
          <p14:tracePt t="13790" x="3117850" y="1946275"/>
          <p14:tracePt t="13791" x="3109913" y="1954213"/>
          <p14:tracePt t="13792" x="3101975" y="1954213"/>
          <p14:tracePt t="13794" x="3094038" y="1954213"/>
          <p14:tracePt t="13795" x="3086100" y="1954213"/>
          <p14:tracePt t="13796" x="3078163" y="1962150"/>
          <p14:tracePt t="13797" x="3070225" y="1962150"/>
          <p14:tracePt t="13799" x="3062288" y="1962150"/>
          <p14:tracePt t="13800" x="3054350" y="1962150"/>
          <p14:tracePt t="13801" x="3046413" y="1962150"/>
          <p14:tracePt t="13802" x="3046413" y="1970088"/>
          <p14:tracePt t="13803" x="3038475" y="1970088"/>
          <p14:tracePt t="13804" x="3030538" y="1970088"/>
          <p14:tracePt t="13805" x="3022600" y="1978025"/>
          <p14:tracePt t="13806" x="3014663" y="1978025"/>
          <p14:tracePt t="13808" x="3006725" y="1978025"/>
          <p14:tracePt t="13809" x="2998788" y="1978025"/>
          <p14:tracePt t="13810" x="2990850" y="1985963"/>
          <p14:tracePt t="13811" x="2982913" y="1985963"/>
          <p14:tracePt t="13813" x="2974975" y="1985963"/>
          <p14:tracePt t="13814" x="2967038" y="1993900"/>
          <p14:tracePt t="13816" x="2957513" y="1993900"/>
          <p14:tracePt t="13817" x="2949575" y="1993900"/>
          <p14:tracePt t="13818" x="2941638" y="2001838"/>
          <p14:tracePt t="13820" x="2933700" y="2001838"/>
          <p14:tracePt t="13821" x="2925763" y="2009775"/>
          <p14:tracePt t="13823" x="2917825" y="2009775"/>
          <p14:tracePt t="13824" x="2909888" y="2009775"/>
          <p14:tracePt t="13826" x="2901950" y="2009775"/>
          <p14:tracePt t="13827" x="2901950" y="2017713"/>
          <p14:tracePt t="13828" x="2894013" y="2017713"/>
          <p14:tracePt t="13829" x="2886075" y="2017713"/>
          <p14:tracePt t="13830" x="2886075" y="2025650"/>
          <p14:tracePt t="13831" x="2878138" y="2025650"/>
          <p14:tracePt t="13833" x="2870200" y="2025650"/>
          <p14:tracePt t="13834" x="2862263" y="2025650"/>
          <p14:tracePt t="13835" x="2862263" y="2033588"/>
          <p14:tracePt t="13836" x="2854325" y="2033588"/>
          <p14:tracePt t="13839" x="2846388" y="2033588"/>
          <p14:tracePt t="13841" x="2838450" y="2041525"/>
          <p14:tracePt t="13845" x="2830513" y="2041525"/>
          <p14:tracePt t="13846" x="2822575" y="2041525"/>
          <p14:tracePt t="13847" x="2822575" y="2049463"/>
          <p14:tracePt t="13849" x="2814638" y="2049463"/>
          <p14:tracePt t="13852" x="2806700" y="2049463"/>
          <p14:tracePt t="13854" x="2806700" y="2057400"/>
          <p14:tracePt t="13855" x="2798763" y="2057400"/>
          <p14:tracePt t="13858" x="2790825" y="2057400"/>
          <p14:tracePt t="13861" x="2790825" y="2065338"/>
          <p14:tracePt t="13863" x="2782888" y="2065338"/>
          <p14:tracePt t="13868" x="2774950" y="2065338"/>
          <p14:tracePt t="13874" x="2767013" y="2073275"/>
          <p14:tracePt t="13895" x="2759075" y="2081213"/>
          <p14:tracePt t="13899" x="2751138" y="2081213"/>
          <p14:tracePt t="13923" x="2743200" y="2081213"/>
          <p14:tracePt t="13933" x="2743200" y="2089150"/>
          <p14:tracePt t="13941" x="2735263" y="2089150"/>
          <p14:tracePt t="13943" x="2735263" y="2097088"/>
          <p14:tracePt t="13950" x="2727325" y="2097088"/>
          <p14:tracePt t="13953" x="2727325" y="2105025"/>
          <p14:tracePt t="13955" x="2719388" y="2105025"/>
          <p14:tracePt t="13960" x="2711450" y="2105025"/>
          <p14:tracePt t="13961" x="2711450" y="2112963"/>
          <p14:tracePt t="13966" x="2703513" y="2112963"/>
          <p14:tracePt t="13967" x="2703513" y="2120900"/>
          <p14:tracePt t="13970" x="2695575" y="2120900"/>
          <p14:tracePt t="13971" x="2695575" y="2128838"/>
          <p14:tracePt t="13974" x="2687638" y="2128838"/>
          <p14:tracePt t="13975" x="2687638" y="2136775"/>
          <p14:tracePt t="13980" x="2679700" y="2144713"/>
          <p14:tracePt t="13983" x="2679700" y="2152650"/>
          <p14:tracePt t="13984" x="2671763" y="2152650"/>
          <p14:tracePt t="13988" x="2671763" y="2160588"/>
          <p14:tracePt t="13989" x="2663825" y="2160588"/>
          <p14:tracePt t="13991" x="2663825" y="2168525"/>
          <p14:tracePt t="13993" x="2655888" y="2168525"/>
          <p14:tracePt t="13994" x="2655888" y="2176463"/>
          <p14:tracePt t="13996" x="2655888" y="2184400"/>
          <p14:tracePt t="13998" x="2647950" y="2184400"/>
          <p14:tracePt t="13999" x="2647950" y="2192338"/>
          <p14:tracePt t="14001" x="2640013" y="2192338"/>
          <p14:tracePt t="14002" x="2640013" y="2200275"/>
          <p14:tracePt t="14004" x="2640013" y="2208213"/>
          <p14:tracePt t="14006" x="2632075" y="2208213"/>
          <p14:tracePt t="14007" x="2632075" y="2216150"/>
          <p14:tracePt t="14008" x="2624138" y="2216150"/>
          <p14:tracePt t="14009" x="2624138" y="2224088"/>
          <p14:tracePt t="14011" x="2624138" y="2233613"/>
          <p14:tracePt t="14013" x="2616200" y="2233613"/>
          <p14:tracePt t="14014" x="2616200" y="2241550"/>
          <p14:tracePt t="14016" x="2616200" y="2249488"/>
          <p14:tracePt t="14017" x="2606675" y="2249488"/>
          <p14:tracePt t="14019" x="2606675" y="2257425"/>
          <p14:tracePt t="14022" x="2598738" y="2265363"/>
          <p14:tracePt t="14025" x="2598738" y="2273300"/>
          <p14:tracePt t="14026" x="2590800" y="2273300"/>
          <p14:tracePt t="14028" x="2590800" y="2281238"/>
          <p14:tracePt t="14029" x="2590800" y="2289175"/>
          <p14:tracePt t="14032" x="2582863" y="2297113"/>
          <p14:tracePt t="14035" x="2582863" y="2305050"/>
          <p14:tracePt t="14037" x="2574925" y="2312988"/>
          <p14:tracePt t="14041" x="2574925" y="2320925"/>
          <p14:tracePt t="14042" x="2566988" y="2320925"/>
          <p14:tracePt t="14043" x="2566988" y="2328863"/>
          <p14:tracePt t="14046" x="2566988" y="2336800"/>
          <p14:tracePt t="14047" x="2559050" y="2344738"/>
          <p14:tracePt t="14050" x="2559050" y="2352675"/>
          <p14:tracePt t="14051" x="2551113" y="2352675"/>
          <p14:tracePt t="14052" x="2551113" y="2360613"/>
          <p14:tracePt t="14054" x="2551113" y="2368550"/>
          <p14:tracePt t="14056" x="2543175" y="2368550"/>
          <p14:tracePt t="14057" x="2543175" y="2376488"/>
          <p14:tracePt t="14059" x="2543175" y="2384425"/>
          <p14:tracePt t="14061" x="2543175" y="2392363"/>
          <p14:tracePt t="14062" x="2535238" y="2392363"/>
          <p14:tracePt t="14063" x="2535238" y="2400300"/>
          <p14:tracePt t="14065" x="2535238" y="2408238"/>
          <p14:tracePt t="14067" x="2535238" y="2416175"/>
          <p14:tracePt t="14068" x="2527300" y="2416175"/>
          <p14:tracePt t="14069" x="2527300" y="2424113"/>
          <p14:tracePt t="14070" x="2527300" y="2432050"/>
          <p14:tracePt t="14072" x="2527300" y="2439988"/>
          <p14:tracePt t="14074" x="2527300" y="2447925"/>
          <p14:tracePt t="14075" x="2519363" y="2447925"/>
          <p14:tracePt t="14076" x="2519363" y="2455863"/>
          <p14:tracePt t="14079" x="2519363" y="2463800"/>
          <p14:tracePt t="14081" x="2519363" y="2471738"/>
          <p14:tracePt t="14082" x="2519363" y="2479675"/>
          <p14:tracePt t="14085" x="2519363" y="2487613"/>
          <p14:tracePt t="14087" x="2519363" y="2495550"/>
          <p14:tracePt t="14089" x="2511425" y="2495550"/>
          <p14:tracePt t="14090" x="2511425" y="2503488"/>
          <p14:tracePt t="14092" x="2511425" y="2511425"/>
          <p14:tracePt t="14095" x="2511425" y="2519363"/>
          <p14:tracePt t="14098" x="2511425" y="2527300"/>
          <p14:tracePt t="14101" x="2511425" y="2535238"/>
          <p14:tracePt t="14103" x="2511425" y="2543175"/>
          <p14:tracePt t="14106" x="2511425" y="2551113"/>
          <p14:tracePt t="14109" x="2511425" y="2559050"/>
          <p14:tracePt t="14112" x="2511425" y="2566988"/>
          <p14:tracePt t="14115" x="2511425" y="2576513"/>
          <p14:tracePt t="14120" x="2511425" y="2584450"/>
          <p14:tracePt t="14124" x="2511425" y="2592388"/>
          <p14:tracePt t="14128" x="2511425" y="2600325"/>
          <p14:tracePt t="14132" x="2511425" y="2608263"/>
          <p14:tracePt t="14137" x="2511425" y="2616200"/>
          <p14:tracePt t="14142" x="2511425" y="2624138"/>
          <p14:tracePt t="14147" x="2511425" y="2632075"/>
          <p14:tracePt t="14151" x="2511425" y="2640013"/>
          <p14:tracePt t="14157" x="2511425" y="2647950"/>
          <p14:tracePt t="14159" x="2511425" y="2655888"/>
          <p14:tracePt t="14164" x="2511425" y="2663825"/>
          <p14:tracePt t="14169" x="2511425" y="2671763"/>
          <p14:tracePt t="14175" x="2511425" y="2679700"/>
          <p14:tracePt t="14181" x="2511425" y="2687638"/>
          <p14:tracePt t="14191" x="2511425" y="2695575"/>
          <p14:tracePt t="14317" x="2519363" y="2695575"/>
          <p14:tracePt t="14322" x="2527300" y="2695575"/>
          <p14:tracePt t="14326" x="2527300" y="2687638"/>
          <p14:tracePt t="14327" x="2535238" y="2687638"/>
          <p14:tracePt t="14331" x="2535238" y="2679700"/>
          <p14:tracePt t="14332" x="2543175" y="2679700"/>
          <p14:tracePt t="14336" x="2543175" y="2671763"/>
          <p14:tracePt t="14337" x="2551113" y="2671763"/>
          <p14:tracePt t="14340" x="2551113" y="2663825"/>
          <p14:tracePt t="14342" x="2559050" y="2663825"/>
          <p14:tracePt t="14343" x="2559050" y="2655888"/>
          <p14:tracePt t="14346" x="2559050" y="2647950"/>
          <p14:tracePt t="14349" x="2566988" y="2647950"/>
          <p14:tracePt t="14351" x="2566988" y="2640013"/>
          <p14:tracePt t="14355" x="2566988" y="2632075"/>
          <p14:tracePt t="14359" x="2574925" y="2632075"/>
          <p14:tracePt t="14360" x="2574925" y="2624138"/>
          <p14:tracePt t="14364" x="2574925" y="2616200"/>
          <p14:tracePt t="14368" x="2574925" y="2608263"/>
          <p14:tracePt t="14369" x="2582863" y="2608263"/>
          <p14:tracePt t="14373" x="2582863" y="2600325"/>
          <p14:tracePt t="14379" x="2590800" y="2592388"/>
          <p14:tracePt t="14383" x="2590800" y="2584450"/>
          <p14:tracePt t="14386" x="2598738" y="2584450"/>
          <p14:tracePt t="14388" x="2598738" y="2576513"/>
          <p14:tracePt t="14393" x="2598738" y="2566988"/>
          <p14:tracePt t="14394" x="2606675" y="2566988"/>
          <p14:tracePt t="14400" x="2606675" y="2559050"/>
          <p14:tracePt t="14403" x="2616200" y="2559050"/>
          <p14:tracePt t="14404" x="2616200" y="2551113"/>
          <p14:tracePt t="14410" x="2624138" y="2543175"/>
          <p14:tracePt t="14413" x="2624138" y="2535238"/>
          <p14:tracePt t="14417" x="2632075" y="2535238"/>
          <p14:tracePt t="14418" x="2632075" y="2527300"/>
          <p14:tracePt t="14425" x="2640013" y="2519363"/>
          <p14:tracePt t="14430" x="2640013" y="2511425"/>
          <p14:tracePt t="14432" x="2647950" y="2511425"/>
          <p14:tracePt t="14434" x="2647950" y="2503488"/>
          <p14:tracePt t="14439" x="2655888" y="2503488"/>
          <p14:tracePt t="14440" x="2655888" y="2495550"/>
          <p14:tracePt t="14445" x="2655888" y="2487613"/>
          <p14:tracePt t="14447" x="2663825" y="2487613"/>
          <p14:tracePt t="14451" x="2663825" y="2479675"/>
          <p14:tracePt t="14455" x="2671763" y="2479675"/>
          <p14:tracePt t="14456" x="2671763" y="2471738"/>
          <p14:tracePt t="14460" x="2671763" y="2463800"/>
          <p14:tracePt t="14463" x="2679700" y="2463800"/>
          <p14:tracePt t="14464" x="2679700" y="2455863"/>
          <p14:tracePt t="14471" x="2679700" y="2447925"/>
          <p14:tracePt t="14472" x="2687638" y="2447925"/>
          <p14:tracePt t="14474" x="2687638" y="2439988"/>
          <p14:tracePt t="14479" x="2687638" y="2432050"/>
          <p14:tracePt t="14481" x="2695575" y="2432050"/>
          <p14:tracePt t="14482" x="2695575" y="2424113"/>
          <p14:tracePt t="14486" x="2695575" y="2416175"/>
          <p14:tracePt t="14489" x="2703513" y="2416175"/>
          <p14:tracePt t="14490" x="2703513" y="2408238"/>
          <p14:tracePt t="14494" x="2711450" y="2400300"/>
          <p14:tracePt t="14498" x="2711450" y="2392363"/>
          <p14:tracePt t="14501" x="2711450" y="2384425"/>
          <p14:tracePt t="14502" x="2719388" y="2384425"/>
          <p14:tracePt t="14505" x="2719388" y="2376488"/>
          <p14:tracePt t="14508" x="2719388" y="2368550"/>
          <p14:tracePt t="14509" x="2727325" y="2368550"/>
          <p14:tracePt t="14511" x="2727325" y="2360613"/>
          <p14:tracePt t="14515" x="2727325" y="2352675"/>
          <p14:tracePt t="14517" x="2735263" y="2352675"/>
          <p14:tracePt t="14519" x="2735263" y="2344738"/>
          <p14:tracePt t="14523" x="2735263" y="2336800"/>
          <p14:tracePt t="14525" x="2743200" y="2336800"/>
          <p14:tracePt t="14526" x="2743200" y="2328863"/>
          <p14:tracePt t="14529" x="2743200" y="2320925"/>
          <p14:tracePt t="14532" x="2743200" y="2312988"/>
          <p14:tracePt t="14533" x="2751138" y="2312988"/>
          <p14:tracePt t="14535" x="2751138" y="2305050"/>
          <p14:tracePt t="14538" x="2751138" y="2297113"/>
          <p14:tracePt t="14539" x="2759075" y="2297113"/>
          <p14:tracePt t="14541" x="2759075" y="2289175"/>
          <p14:tracePt t="14544" x="2759075" y="2281238"/>
          <p14:tracePt t="14545" x="2767013" y="2281238"/>
          <p14:tracePt t="14547" x="2767013" y="2273300"/>
          <p14:tracePt t="14550" x="2767013" y="2265363"/>
          <p14:tracePt t="14552" x="2767013" y="2257425"/>
          <p14:tracePt t="14553" x="2774950" y="2257425"/>
          <p14:tracePt t="14555" x="2774950" y="2249488"/>
          <p14:tracePt t="14558" x="2774950" y="2241550"/>
          <p14:tracePt t="14559" x="2782888" y="2241550"/>
          <p14:tracePt t="14561" x="2782888" y="2233613"/>
          <p14:tracePt t="14563" x="2782888" y="2224088"/>
          <p14:tracePt t="14566" x="2790825" y="2216150"/>
          <p14:tracePt t="14568" x="2790825" y="2208213"/>
          <p14:tracePt t="14572" x="2790825" y="2200275"/>
          <p14:tracePt t="14574" x="2798763" y="2200275"/>
          <p14:tracePt t="14575" x="2798763" y="2192338"/>
          <p14:tracePt t="14579" x="2798763" y="2184400"/>
          <p14:tracePt t="14582" x="2806700" y="2176463"/>
          <p14:tracePt t="14587" x="2814638" y="2176463"/>
          <p14:tracePt t="14588" x="2814638" y="2168525"/>
          <p14:tracePt t="14592" x="2814638" y="2160588"/>
          <p14:tracePt t="14599" x="2822575" y="2160588"/>
          <p14:tracePt t="14600" x="2822575" y="2152650"/>
          <p14:tracePt t="14612" x="2822575" y="2144713"/>
          <p14:tracePt t="14616" x="2830513" y="2144713"/>
          <p14:tracePt t="14622" x="2830513" y="2136775"/>
          <p14:tracePt t="14634" x="2830513" y="2128838"/>
          <p14:tracePt t="14641" x="2838450" y="2128838"/>
          <p14:tracePt t="14651" x="2838450" y="2120900"/>
          <p14:tracePt t="14664" x="2846388" y="2112963"/>
          <p14:tracePt t="14671" x="2846388" y="2105025"/>
          <p14:tracePt t="14676" x="2846388" y="2097088"/>
          <p14:tracePt t="14678" x="2854325" y="2097088"/>
          <p14:tracePt t="14682" x="2854325" y="2089150"/>
          <p14:tracePt t="14684" x="2862263" y="2089150"/>
          <p14:tracePt t="14688" x="2862263" y="2081213"/>
          <p14:tracePt t="14691" x="2870200" y="2073275"/>
          <p14:tracePt t="14696" x="2870200" y="2065338"/>
          <p14:tracePt t="14698" x="2878138" y="2065338"/>
          <p14:tracePt t="14701" x="2878138" y="2057400"/>
          <p14:tracePt t="14706" x="2878138" y="2049463"/>
          <p14:tracePt t="14707" x="2886075" y="2049463"/>
          <p14:tracePt t="14711" x="2886075" y="2041525"/>
          <p14:tracePt t="14715" x="2894013" y="2041525"/>
          <p14:tracePt t="14718" x="2894013" y="2033588"/>
          <p14:tracePt t="14726" x="2894013" y="2025650"/>
          <p14:tracePt t="14728" x="2901950" y="2025650"/>
          <p14:tracePt t="14735" x="2901950" y="2017713"/>
          <p14:tracePt t="14747" x="2909888" y="2017713"/>
          <p14:tracePt t="14748" x="2909888" y="2009775"/>
          <p14:tracePt t="14774" x="2909888" y="2001838"/>
          <p14:tracePt t="14855" x="2909888" y="1993900"/>
          <p14:tracePt t="14858" x="2917825" y="1993900"/>
          <p14:tracePt t="14892" x="2917825" y="1985963"/>
          <p14:tracePt t="14902" x="2925763" y="1985963"/>
          <p14:tracePt t="14910" x="2925763" y="1978025"/>
          <p14:tracePt t="14925" x="2925763" y="1970088"/>
          <p14:tracePt t="14934" x="2933700" y="1970088"/>
          <p14:tracePt t="14936" x="2933700" y="1962150"/>
          <p14:tracePt t="14961" x="2933700" y="1954213"/>
          <p14:tracePt t="17881" x="2933700" y="1962150"/>
          <p14:tracePt t="17887" x="2933700" y="1970088"/>
          <p14:tracePt t="17892" x="2933700" y="1978025"/>
          <p14:tracePt t="17893" x="2925763" y="1978025"/>
          <p14:tracePt t="17895" x="2925763" y="1985963"/>
          <p14:tracePt t="17896" x="2917825" y="1985963"/>
          <p14:tracePt t="17897" x="2917825" y="2001838"/>
          <p14:tracePt t="17899" x="2917825" y="2009775"/>
          <p14:tracePt t="17900" x="2909888" y="2009775"/>
          <p14:tracePt t="17901" x="2909888" y="2017713"/>
          <p14:tracePt t="17902" x="2909888" y="2025650"/>
          <p14:tracePt t="17904" x="2901950" y="2033588"/>
          <p14:tracePt t="17905" x="2901950" y="2041525"/>
          <p14:tracePt t="17906" x="2901950" y="2049463"/>
          <p14:tracePt t="17907" x="2894013" y="2049463"/>
          <p14:tracePt t="17908" x="2894013" y="2057400"/>
          <p14:tracePt t="17909" x="2894013" y="2065338"/>
          <p14:tracePt t="17911" x="2886075" y="2073275"/>
          <p14:tracePt t="17912" x="2886075" y="2081213"/>
          <p14:tracePt t="17914" x="2886075" y="2089150"/>
          <p14:tracePt t="17915" x="2878138" y="2097088"/>
          <p14:tracePt t="17917" x="2878138" y="2105025"/>
          <p14:tracePt t="17918" x="2878138" y="2112963"/>
          <p14:tracePt t="17919" x="2870200" y="2112963"/>
          <p14:tracePt t="17920" x="2870200" y="2120900"/>
          <p14:tracePt t="17922" x="2870200" y="2128838"/>
          <p14:tracePt t="17923" x="2870200" y="2136775"/>
          <p14:tracePt t="17924" x="2862263" y="2136775"/>
          <p14:tracePt t="17925" x="2862263" y="2144713"/>
          <p14:tracePt t="17928" x="2854325" y="2152650"/>
          <p14:tracePt t="17929" x="2854325" y="2160588"/>
          <p14:tracePt t="17931" x="2854325" y="2168525"/>
          <p14:tracePt t="17933" x="2854325" y="2176463"/>
          <p14:tracePt t="17934" x="2846388" y="2176463"/>
          <p14:tracePt t="17935" x="2846388" y="2184400"/>
          <p14:tracePt t="17936" x="2846388" y="2192338"/>
          <p14:tracePt t="17938" x="2846388" y="2200275"/>
          <p14:tracePt t="17940" x="2838450" y="2208213"/>
          <p14:tracePt t="17943" x="2838450" y="2216150"/>
          <p14:tracePt t="17945" x="2838450" y="2224088"/>
          <p14:tracePt t="17946" x="2830513" y="2224088"/>
          <p14:tracePt t="17947" x="2830513" y="2233613"/>
          <p14:tracePt t="17949" x="2830513" y="2241550"/>
          <p14:tracePt t="17952" x="2830513" y="2249488"/>
          <p14:tracePt t="17953" x="2822575" y="2249488"/>
          <p14:tracePt t="17954" x="2822575" y="2257425"/>
          <p14:tracePt t="17956" x="2822575" y="2265363"/>
          <p14:tracePt t="17959" x="2822575" y="2273300"/>
          <p14:tracePt t="17960" x="2814638" y="2281238"/>
          <p14:tracePt t="17963" x="2814638" y="2289175"/>
          <p14:tracePt t="17965" x="2814638" y="2297113"/>
          <p14:tracePt t="17966" x="2806700" y="2297113"/>
          <p14:tracePt t="17967" x="2806700" y="2305050"/>
          <p14:tracePt t="17970" x="2806700" y="2312988"/>
          <p14:tracePt t="17971" x="2798763" y="2312988"/>
          <p14:tracePt t="17973" x="2798763" y="2320925"/>
          <p14:tracePt t="17974" x="2798763" y="2328863"/>
          <p14:tracePt t="17978" x="2790825" y="2336800"/>
          <p14:tracePt t="17979" x="2790825" y="2344738"/>
          <p14:tracePt t="17982" x="2790825" y="2352675"/>
          <p14:tracePt t="17985" x="2782888" y="2360613"/>
          <p14:tracePt t="17988" x="2782888" y="2368550"/>
          <p14:tracePt t="17991" x="2782888" y="2376488"/>
          <p14:tracePt t="17993" x="2774950" y="2376488"/>
          <p14:tracePt t="17995" x="2774950" y="2384425"/>
          <p14:tracePt t="17998" x="2774950" y="2392363"/>
          <p14:tracePt t="18002" x="2774950" y="2400300"/>
          <p14:tracePt t="18003" x="2767013" y="2400300"/>
          <p14:tracePt t="18006" x="2767013" y="2408238"/>
          <p14:tracePt t="18010" x="2767013" y="2416175"/>
          <p14:tracePt t="18017" x="2759075" y="2416175"/>
          <p14:tracePt t="18020" x="2759075" y="2424113"/>
          <p14:tracePt t="18030" x="2759075" y="2432050"/>
          <p14:tracePt t="18046" x="2759075" y="2439988"/>
          <p14:tracePt t="18047" x="2751138" y="2439988"/>
          <p14:tracePt t="18052" x="2751138" y="2447925"/>
          <p14:tracePt t="18056" x="2751138" y="2455863"/>
          <p14:tracePt t="18059" x="2743200" y="2455863"/>
          <p14:tracePt t="18061" x="2743200" y="2463800"/>
          <p14:tracePt t="18064" x="2743200" y="2471738"/>
          <p14:tracePt t="18067" x="2735263" y="2471738"/>
          <p14:tracePt t="18068" x="2735263" y="2479675"/>
          <p14:tracePt t="18073" x="2735263" y="2487613"/>
          <p14:tracePt t="18075" x="2727325" y="2487613"/>
          <p14:tracePt t="18076" x="2727325" y="2495550"/>
          <p14:tracePt t="18080" x="2727325" y="2503488"/>
          <p14:tracePt t="18081" x="2719388" y="2503488"/>
          <p14:tracePt t="18083" x="2719388" y="2511425"/>
          <p14:tracePt t="18086" x="2711450" y="2519363"/>
          <p14:tracePt t="18088" x="2711450" y="2527300"/>
          <p14:tracePt t="18092" x="2711450" y="2535238"/>
          <p14:tracePt t="18093" x="2703513" y="2535238"/>
          <p14:tracePt t="18096" x="2703513" y="2543175"/>
          <p14:tracePt t="18099" x="2695575" y="2543175"/>
          <p14:tracePt t="18101" x="2695575" y="2551113"/>
          <p14:tracePt t="18107" x="2695575" y="2559050"/>
          <p14:tracePt t="18112" x="2687638" y="2559050"/>
          <p14:tracePt t="18239" x="2695575" y="2559050"/>
          <p14:tracePt t="18259" x="2703513" y="2559050"/>
          <p14:tracePt t="18270" x="2711450" y="2559050"/>
          <p14:tracePt t="18275" x="2719388" y="2559050"/>
          <p14:tracePt t="18281" x="2727325" y="2559050"/>
          <p14:tracePt t="18286" x="2735263" y="2559050"/>
          <p14:tracePt t="18293" x="2743200" y="2559050"/>
          <p14:tracePt t="18299" x="2751138" y="2559050"/>
          <p14:tracePt t="18306" x="2759075" y="2559050"/>
          <p14:tracePt t="18313" x="2759075" y="2551113"/>
          <p14:tracePt t="18317" x="2767013" y="2551113"/>
          <p14:tracePt t="18329" x="2774950" y="2551113"/>
          <p14:tracePt t="18340" x="2782888" y="2551113"/>
          <p14:tracePt t="18349" x="2790825" y="2551113"/>
          <p14:tracePt t="18354" x="2790825" y="2543175"/>
          <p14:tracePt t="18355" x="2798763" y="2543175"/>
          <p14:tracePt t="18361" x="2806700" y="2543175"/>
          <p14:tracePt t="18367" x="2814638" y="2543175"/>
          <p14:tracePt t="18371" x="2822575" y="2535238"/>
          <p14:tracePt t="18374" x="2830513" y="2535238"/>
          <p14:tracePt t="18380" x="2838450" y="2535238"/>
          <p14:tracePt t="18384" x="2846388" y="2535238"/>
          <p14:tracePt t="18387" x="2846388" y="2527300"/>
          <p14:tracePt t="18388" x="2854325" y="2527300"/>
          <p14:tracePt t="18392" x="2862263" y="2527300"/>
          <p14:tracePt t="18395" x="2862263" y="2519363"/>
          <p14:tracePt t="18396" x="2870200" y="2519363"/>
          <p14:tracePt t="18399" x="2878138" y="2519363"/>
          <p14:tracePt t="18402" x="2886075" y="2519363"/>
          <p14:tracePt t="18405" x="2894013" y="2511425"/>
          <p14:tracePt t="18408" x="2901950" y="2511425"/>
          <p14:tracePt t="18413" x="2909888" y="2511425"/>
          <p14:tracePt t="18416" x="2909888" y="2503488"/>
          <p14:tracePt t="18417" x="2917825" y="2503488"/>
          <p14:tracePt t="18419" x="2925763" y="2503488"/>
          <p14:tracePt t="18421" x="2933700" y="2503488"/>
          <p14:tracePt t="18424" x="2941638" y="2495550"/>
          <p14:tracePt t="18428" x="2949575" y="2495550"/>
          <p14:tracePt t="18432" x="2957513" y="2495550"/>
          <p14:tracePt t="18434" x="2957513" y="2487613"/>
          <p14:tracePt t="18435" x="2967038" y="2487613"/>
          <p14:tracePt t="18441" x="2974975" y="2487613"/>
          <p14:tracePt t="18445" x="2982913" y="2487613"/>
          <p14:tracePt t="18449" x="2982913" y="2479675"/>
          <p14:tracePt t="18451" x="2990850" y="2479675"/>
          <p14:tracePt t="18456" x="2998788" y="2479675"/>
          <p14:tracePt t="18465" x="3006725" y="2479675"/>
          <p14:tracePt t="18471" x="3014663" y="2471738"/>
          <p14:tracePt t="18479" x="3022600" y="2471738"/>
          <p14:tracePt t="18483" x="3030538" y="2471738"/>
          <p14:tracePt t="18489" x="3038475" y="2471738"/>
          <p14:tracePt t="18490" x="3038475" y="2463800"/>
          <p14:tracePt t="18493" x="3046413" y="2463800"/>
          <p14:tracePt t="18498" x="3054350" y="2463800"/>
          <p14:tracePt t="18505" x="3062288" y="2463800"/>
          <p14:tracePt t="18508" x="3070225" y="2455863"/>
          <p14:tracePt t="18514" x="3078163" y="2455863"/>
          <p14:tracePt t="18521" x="3086100" y="2455863"/>
          <p14:tracePt t="18529" x="3094038" y="2455863"/>
          <p14:tracePt t="18537" x="3101975" y="2447925"/>
          <p14:tracePt t="18549" x="3109913" y="2447925"/>
          <p14:tracePt t="18560" x="3117850" y="2447925"/>
          <p14:tracePt t="18573" x="3125788" y="2447925"/>
          <p14:tracePt t="18585" x="3133725" y="2447925"/>
          <p14:tracePt t="18591" x="3133725" y="2439988"/>
          <p14:tracePt t="18596" x="3141663" y="2439988"/>
          <p14:tracePt t="18606" x="3149600" y="2439988"/>
          <p14:tracePt t="18610" x="3157538" y="2439988"/>
          <p14:tracePt t="18618" x="3165475" y="2439988"/>
          <p14:tracePt t="18621" x="3173413" y="2439988"/>
          <p14:tracePt t="18626" x="3181350" y="2439988"/>
          <p14:tracePt t="18629" x="3189288" y="2439988"/>
          <p14:tracePt t="18633" x="3197225" y="2439988"/>
          <p14:tracePt t="18636" x="3205163" y="2439988"/>
          <p14:tracePt t="18639" x="3213100" y="2439988"/>
          <p14:tracePt t="18641" x="3221038" y="2439988"/>
          <p14:tracePt t="18644" x="3228975" y="2432050"/>
          <p14:tracePt t="18646" x="3236913" y="2432050"/>
          <p14:tracePt t="18648" x="3244850" y="2432050"/>
          <p14:tracePt t="18650" x="3252788" y="2432050"/>
          <p14:tracePt t="18652" x="3260725" y="2432050"/>
          <p14:tracePt t="18654" x="3268663" y="2432050"/>
          <p14:tracePt t="18656" x="3276600" y="2432050"/>
          <p14:tracePt t="18659" x="3284538" y="2432050"/>
          <p14:tracePt t="18660" x="3292475" y="2432050"/>
          <p14:tracePt t="18662" x="3300413" y="2432050"/>
          <p14:tracePt t="18665" x="3308350" y="2432050"/>
          <p14:tracePt t="18667" x="3317875" y="2432050"/>
          <p14:tracePt t="18670" x="3325813" y="2432050"/>
          <p14:tracePt t="18673" x="3333750" y="2432050"/>
          <p14:tracePt t="18676" x="3341688" y="2432050"/>
          <p14:tracePt t="18678" x="3349625" y="2432050"/>
          <p14:tracePt t="18680" x="3357563" y="2432050"/>
          <p14:tracePt t="18683" x="3365500" y="2432050"/>
          <p14:tracePt t="18686" x="3373438" y="2432050"/>
          <p14:tracePt t="18690" x="3381375" y="2432050"/>
          <p14:tracePt t="18695" x="3389313" y="2432050"/>
          <p14:tracePt t="18698" x="3397250" y="2432050"/>
          <p14:tracePt t="18703" x="3405188" y="2432050"/>
          <p14:tracePt t="18709" x="3413125" y="2432050"/>
          <p14:tracePt t="18714" x="3421063" y="2432050"/>
          <p14:tracePt t="18721" x="3429000" y="2432050"/>
          <p14:tracePt t="18725" x="3436938" y="2432050"/>
          <p14:tracePt t="18729" x="3444875" y="2432050"/>
          <p14:tracePt t="18734" x="3452813" y="2432050"/>
          <p14:tracePt t="18739" x="3460750" y="2432050"/>
          <p14:tracePt t="18740" x="3468688" y="2432050"/>
          <p14:tracePt t="18743" x="3476625" y="2432050"/>
          <p14:tracePt t="18746" x="3484563" y="2432050"/>
          <p14:tracePt t="18749" x="3492500" y="2432050"/>
          <p14:tracePt t="18752" x="3500438" y="2432050"/>
          <p14:tracePt t="18755" x="3508375" y="2432050"/>
          <p14:tracePt t="18757" x="3516313" y="2432050"/>
          <p14:tracePt t="18759" x="3524250" y="2432050"/>
          <p14:tracePt t="18762" x="3532188" y="2432050"/>
          <p14:tracePt t="18763" x="3540125" y="2432050"/>
          <p14:tracePt t="18765" x="3548063" y="2432050"/>
          <p14:tracePt t="18767" x="3556000" y="2432050"/>
          <p14:tracePt t="18770" x="3563938" y="2432050"/>
          <p14:tracePt t="18771" x="3571875" y="2432050"/>
          <p14:tracePt t="18774" x="3579813" y="2432050"/>
          <p14:tracePt t="18775" x="3587750" y="2432050"/>
          <p14:tracePt t="18778" x="3595688" y="2432050"/>
          <p14:tracePt t="18779" x="3603625" y="2432050"/>
          <p14:tracePt t="18781" x="3611563" y="2432050"/>
          <p14:tracePt t="18783" x="3619500" y="2432050"/>
          <p14:tracePt t="18784" x="3627438" y="2432050"/>
          <p14:tracePt t="18786" x="3635375" y="2432050"/>
          <p14:tracePt t="18788" x="3643313" y="2432050"/>
          <p14:tracePt t="18790" x="3651250" y="2432050"/>
          <p14:tracePt t="18791" x="3660775" y="2432050"/>
          <p14:tracePt t="18793" x="3668713" y="2432050"/>
          <p14:tracePt t="18795" x="3676650" y="2432050"/>
          <p14:tracePt t="18797" x="3684588" y="2432050"/>
          <p14:tracePt t="18799" x="3692525" y="2432050"/>
          <p14:tracePt t="18801" x="3700463" y="2432050"/>
          <p14:tracePt t="18803" x="3708400" y="2432050"/>
          <p14:tracePt t="18805" x="3716338" y="2432050"/>
          <p14:tracePt t="18808" x="3724275" y="2432050"/>
          <p14:tracePt t="18810" x="3732213" y="2432050"/>
          <p14:tracePt t="18812" x="3740150" y="2432050"/>
          <p14:tracePt t="18815" x="3748088" y="2432050"/>
          <p14:tracePt t="18818" x="3756025" y="2432050"/>
          <p14:tracePt t="18819" x="3763963" y="2432050"/>
          <p14:tracePt t="18822" x="3771900" y="2432050"/>
          <p14:tracePt t="18825" x="3779838" y="2432050"/>
          <p14:tracePt t="18828" x="3787775" y="2432050"/>
          <p14:tracePt t="18833" x="3795713" y="2432050"/>
          <p14:tracePt t="18840" x="3803650" y="2432050"/>
          <p14:tracePt t="18847" x="3811588" y="2432050"/>
          <p14:tracePt t="18857" x="3819525" y="2432050"/>
          <p14:tracePt t="18872" x="3827463" y="2432050"/>
          <p14:tracePt t="18890" x="3835400" y="2432050"/>
          <p14:tracePt t="18912" x="3843338" y="2432050"/>
          <p14:tracePt t="18917" x="3851275" y="2432050"/>
          <p14:tracePt t="18926" x="3859213" y="2432050"/>
          <p14:tracePt t="18934" x="3867150" y="2432050"/>
          <p14:tracePt t="18944" x="3875088" y="2432050"/>
          <p14:tracePt t="18955" x="3883025" y="2432050"/>
          <p14:tracePt t="18966" x="3890963" y="2432050"/>
          <p14:tracePt t="18977" x="3898900" y="2432050"/>
          <p14:tracePt t="18989" x="3906838" y="2432050"/>
          <p14:tracePt t="19003" x="3914775" y="2432050"/>
          <p14:tracePt t="19017" x="3922713" y="2432050"/>
          <p14:tracePt t="19036" x="3930650" y="2432050"/>
          <p14:tracePt t="19058" x="3938588" y="2432050"/>
          <p14:tracePt t="19072" x="3946525" y="2432050"/>
          <p14:tracePt t="19083" x="3954463" y="2432050"/>
          <p14:tracePt t="19094" x="3962400" y="2432050"/>
          <p14:tracePt t="19103" x="3970338" y="2432050"/>
          <p14:tracePt t="19114" x="3978275" y="2432050"/>
          <p14:tracePt t="19118" x="3986213" y="2432050"/>
          <p14:tracePt t="19128" x="3994150" y="2432050"/>
          <p14:tracePt t="19136" x="4002088" y="2432050"/>
          <p14:tracePt t="19145" x="4011613" y="2432050"/>
          <p14:tracePt t="19154" x="4019550" y="2432050"/>
          <p14:tracePt t="19163" x="4027488" y="2432050"/>
          <p14:tracePt t="19171" x="4035425" y="2432050"/>
          <p14:tracePt t="19179" x="4043363" y="2424113"/>
          <p14:tracePt t="19186" x="4051300" y="2424113"/>
          <p14:tracePt t="19192" x="4059238" y="2424113"/>
          <p14:tracePt t="19199" x="4067175" y="2424113"/>
          <p14:tracePt t="19204" x="4075113" y="2424113"/>
          <p14:tracePt t="19211" x="4083050" y="2424113"/>
          <p14:tracePt t="19216" x="4090988" y="2424113"/>
          <p14:tracePt t="19220" x="4098925" y="2424113"/>
          <p14:tracePt t="19224" x="4106863" y="2424113"/>
          <p14:tracePt t="19228" x="4114800" y="2424113"/>
          <p14:tracePt t="19233" x="4122738" y="2424113"/>
          <p14:tracePt t="19234" x="4122738" y="2416175"/>
          <p14:tracePt t="19237" x="4130675" y="2416175"/>
          <p14:tracePt t="19241" x="4138613" y="2416175"/>
          <p14:tracePt t="19247" x="4146550" y="2416175"/>
          <p14:tracePt t="19250" x="4154488" y="2416175"/>
          <p14:tracePt t="19255" x="4162425" y="2416175"/>
          <p14:tracePt t="19263" x="4170363" y="2416175"/>
          <p14:tracePt t="19266" x="4178300" y="2416175"/>
          <p14:tracePt t="19273" x="4186238" y="2416175"/>
          <p14:tracePt t="19279" x="4194175" y="2416175"/>
          <p14:tracePt t="19284" x="4194175" y="2408238"/>
          <p14:tracePt t="19285" x="4202113" y="2408238"/>
          <p14:tracePt t="19291" x="4210050" y="2408238"/>
          <p14:tracePt t="19299" x="4217988" y="2408238"/>
          <p14:tracePt t="19307" x="4225925" y="2408238"/>
          <p14:tracePt t="19316" x="4233863" y="2408238"/>
          <p14:tracePt t="19323" x="4241800" y="2408238"/>
          <p14:tracePt t="19331" x="4249738" y="2408238"/>
          <p14:tracePt t="19340" x="4257675" y="2408238"/>
          <p14:tracePt t="19349" x="4265613" y="2408238"/>
          <p14:tracePt t="19359" x="4273550" y="2408238"/>
          <p14:tracePt t="19375" x="4281488" y="2408238"/>
          <p14:tracePt t="19391" x="4289425" y="2408238"/>
          <p14:tracePt t="19406" x="4297363" y="2408238"/>
          <p14:tracePt t="19415" x="4305300" y="2408238"/>
          <p14:tracePt t="19422" x="4313238" y="2408238"/>
          <p14:tracePt t="19430" x="4321175" y="2408238"/>
          <p14:tracePt t="19430" x="4321175" y="2400300"/>
          <p14:tracePt t="19434" x="4329113" y="2400300"/>
          <p14:tracePt t="19440" x="4337050" y="2400300"/>
          <p14:tracePt t="19446" x="4344988" y="2400300"/>
          <p14:tracePt t="19449" x="4352925" y="2400300"/>
          <p14:tracePt t="19454" x="4362450" y="2400300"/>
          <p14:tracePt t="19458" x="4370388" y="2400300"/>
          <p14:tracePt t="19463" x="4378325" y="2400300"/>
          <p14:tracePt t="19465" x="4386263" y="2400300"/>
          <p14:tracePt t="19469" x="4394200" y="2400300"/>
          <p14:tracePt t="19471" x="4394200" y="2392363"/>
          <p14:tracePt t="19473" x="4402138" y="2392363"/>
          <p14:tracePt t="19476" x="4410075" y="2392363"/>
          <p14:tracePt t="19479" x="4418013" y="2392363"/>
          <p14:tracePt t="19483" x="4425950" y="2392363"/>
          <p14:tracePt t="19486" x="4433888" y="2392363"/>
          <p14:tracePt t="19489" x="4441825" y="2392363"/>
          <p14:tracePt t="19492" x="4449763" y="2392363"/>
          <p14:tracePt t="19496" x="4457700" y="2392363"/>
          <p14:tracePt t="19499" x="4465638" y="2392363"/>
          <p14:tracePt t="19502" x="4473575" y="2392363"/>
          <p14:tracePt t="19506" x="4481513" y="2392363"/>
          <p14:tracePt t="19509" x="4489450" y="2392363"/>
          <p14:tracePt t="19512" x="4497388" y="2392363"/>
          <p14:tracePt t="19515" x="4505325" y="2392363"/>
          <p14:tracePt t="19518" x="4513263" y="2392363"/>
          <p14:tracePt t="19521" x="4521200" y="2392363"/>
          <p14:tracePt t="19525" x="4521200" y="2384425"/>
          <p14:tracePt t="19526" x="4529138" y="2384425"/>
          <p14:tracePt t="19529" x="4537075" y="2384425"/>
          <p14:tracePt t="19532" x="4545013" y="2384425"/>
          <p14:tracePt t="19534" x="4552950" y="2384425"/>
          <p14:tracePt t="19537" x="4560888" y="2384425"/>
          <p14:tracePt t="19539" x="4568825" y="2384425"/>
          <p14:tracePt t="19542" x="4576763" y="2384425"/>
          <p14:tracePt t="19545" x="4584700" y="2384425"/>
          <p14:tracePt t="19547" x="4592638" y="2384425"/>
          <p14:tracePt t="19550" x="4600575" y="2384425"/>
          <p14:tracePt t="19552" x="4608513" y="2384425"/>
          <p14:tracePt t="19553" x="4616450" y="2384425"/>
          <p14:tracePt t="19556" x="4624388" y="2384425"/>
          <p14:tracePt t="19558" x="4632325" y="2384425"/>
          <p14:tracePt t="19560" x="4640263" y="2384425"/>
          <p14:tracePt t="19563" x="4648200" y="2384425"/>
          <p14:tracePt t="19565" x="4656138" y="2384425"/>
          <p14:tracePt t="19566" x="4664075" y="2384425"/>
          <p14:tracePt t="19569" x="4672013" y="2384425"/>
          <p14:tracePt t="19571" x="4679950" y="2384425"/>
          <p14:tracePt t="19574" x="4687888" y="2384425"/>
          <p14:tracePt t="19576" x="4695825" y="2384425"/>
          <p14:tracePt t="19579" x="4705350" y="2384425"/>
          <p14:tracePt t="19581" x="4713288" y="2384425"/>
          <p14:tracePt t="19584" x="4721225" y="2384425"/>
          <p14:tracePt t="19587" x="4729163" y="2384425"/>
          <p14:tracePt t="19589" x="4737100" y="2384425"/>
          <p14:tracePt t="19592" x="4745038" y="2384425"/>
          <p14:tracePt t="19595" x="4752975" y="2384425"/>
          <p14:tracePt t="19598" x="4760913" y="2384425"/>
          <p14:tracePt t="19601" x="4768850" y="2384425"/>
          <p14:tracePt t="19605" x="4776788" y="2384425"/>
          <p14:tracePt t="19608" x="4784725" y="2384425"/>
          <p14:tracePt t="19612" x="4792663" y="2384425"/>
          <p14:tracePt t="19615" x="4800600" y="2384425"/>
          <p14:tracePt t="19618" x="4808538" y="2384425"/>
          <p14:tracePt t="19622" x="4816475" y="2384425"/>
          <p14:tracePt t="19626" x="4824413" y="2384425"/>
          <p14:tracePt t="19628" x="4832350" y="2384425"/>
          <p14:tracePt t="19631" x="4840288" y="2384425"/>
          <p14:tracePt t="19633" x="4848225" y="2384425"/>
          <p14:tracePt t="19635" x="4856163" y="2384425"/>
          <p14:tracePt t="19637" x="4864100" y="2384425"/>
          <p14:tracePt t="19640" x="4872038" y="2384425"/>
          <p14:tracePt t="19642" x="4879975" y="2384425"/>
          <p14:tracePt t="19644" x="4887913" y="2384425"/>
          <p14:tracePt t="19645" x="4895850" y="2384425"/>
          <p14:tracePt t="19647" x="4903788" y="2384425"/>
          <p14:tracePt t="19649" x="4911725" y="2384425"/>
          <p14:tracePt t="19651" x="4919663" y="2384425"/>
          <p14:tracePt t="19653" x="4927600" y="2384425"/>
          <p14:tracePt t="19655" x="4935538" y="2384425"/>
          <p14:tracePt t="19656" x="4943475" y="2384425"/>
          <p14:tracePt t="19658" x="4951413" y="2384425"/>
          <p14:tracePt t="19660" x="4959350" y="2384425"/>
          <p14:tracePt t="19662" x="4967288" y="2384425"/>
          <p14:tracePt t="19663" x="4975225" y="2384425"/>
          <p14:tracePt t="19665" x="4983163" y="2384425"/>
          <p14:tracePt t="19667" x="4991100" y="2384425"/>
          <p14:tracePt t="19668" x="4999038" y="2384425"/>
          <p14:tracePt t="19670" x="5006975" y="2384425"/>
          <p14:tracePt t="19672" x="5014913" y="2384425"/>
          <p14:tracePt t="19674" x="5022850" y="2384425"/>
          <p14:tracePt t="19676" x="5030788" y="2384425"/>
          <p14:tracePt t="19678" x="5038725" y="2384425"/>
          <p14:tracePt t="19680" x="5046663" y="2384425"/>
          <p14:tracePt t="19682" x="5056188" y="2384425"/>
          <p14:tracePt t="19684" x="5064125" y="2384425"/>
          <p14:tracePt t="19686" x="5072063" y="2384425"/>
          <p14:tracePt t="19688" x="5080000" y="2384425"/>
          <p14:tracePt t="19691" x="5087938" y="2384425"/>
          <p14:tracePt t="19693" x="5095875" y="2384425"/>
          <p14:tracePt t="19695" x="5103813" y="2384425"/>
          <p14:tracePt t="19698" x="5111750" y="2384425"/>
          <p14:tracePt t="19700" x="5119688" y="2384425"/>
          <p14:tracePt t="19703" x="5127625" y="2384425"/>
          <p14:tracePt t="19706" x="5135563" y="2384425"/>
          <p14:tracePt t="19709" x="5143500" y="2384425"/>
          <p14:tracePt t="19713" x="5151438" y="2384425"/>
          <p14:tracePt t="19716" x="5159375" y="2384425"/>
          <p14:tracePt t="19721" x="5167313" y="2384425"/>
          <p14:tracePt t="19723" x="5175250" y="2384425"/>
          <p14:tracePt t="19728" x="5183188" y="2384425"/>
          <p14:tracePt t="19732" x="5191125" y="2384425"/>
          <p14:tracePt t="19738" x="5199063" y="2384425"/>
          <p14:tracePt t="19741" x="5207000" y="2384425"/>
          <p14:tracePt t="19745" x="5214938" y="2384425"/>
          <p14:tracePt t="19749" x="5222875" y="2384425"/>
          <p14:tracePt t="19753" x="5230813" y="2384425"/>
          <p14:tracePt t="19756" x="5238750" y="2384425"/>
          <p14:tracePt t="19761" x="5246688" y="2384425"/>
          <p14:tracePt t="19763" x="5254625" y="2384425"/>
          <p14:tracePt t="19768" x="5262563" y="2384425"/>
          <p14:tracePt t="19771" x="5270500" y="2384425"/>
          <p14:tracePt t="19774" x="5278438" y="2384425"/>
          <p14:tracePt t="19776" x="5286375" y="2384425"/>
          <p14:tracePt t="19779" x="5294313" y="2384425"/>
          <p14:tracePt t="19782" x="5302250" y="2384425"/>
          <p14:tracePt t="19786" x="5310188" y="2384425"/>
          <p14:tracePt t="19790" x="5318125" y="2384425"/>
          <p14:tracePt t="19795" x="5326063" y="2384425"/>
          <p14:tracePt t="19798" x="5334000" y="2384425"/>
          <p14:tracePt t="19804" x="5341938" y="2384425"/>
          <p14:tracePt t="19813" x="5349875" y="2384425"/>
          <p14:tracePt t="19823" x="5357813" y="2384425"/>
          <p14:tracePt t="19850" x="5365750" y="2384425"/>
          <p14:tracePt t="20185" x="5365750" y="2392363"/>
          <p14:tracePt t="20193" x="5373688" y="2392363"/>
          <p14:tracePt t="20197" x="5373688" y="2400300"/>
          <p14:tracePt t="20201" x="5381625" y="2400300"/>
          <p14:tracePt t="20204" x="5381625" y="2408238"/>
          <p14:tracePt t="20207" x="5381625" y="2416175"/>
          <p14:tracePt t="20208" x="5389563" y="2416175"/>
          <p14:tracePt t="20211" x="5389563" y="2424113"/>
          <p14:tracePt t="20213" x="5397500" y="2424113"/>
          <p14:tracePt t="20214" x="5397500" y="2432050"/>
          <p14:tracePt t="20217" x="5407025" y="2439988"/>
          <p14:tracePt t="20221" x="5407025" y="2447925"/>
          <p14:tracePt t="20222" x="5414963" y="2447925"/>
          <p14:tracePt t="20224" x="5414963" y="2455863"/>
          <p14:tracePt t="20228" x="5422900" y="2463800"/>
          <p14:tracePt t="20230" x="5422900" y="2471738"/>
          <p14:tracePt t="20231" x="5430838" y="2471738"/>
          <p14:tracePt t="20232" x="5430838" y="2479675"/>
          <p14:tracePt t="20235" x="5430838" y="2487613"/>
          <p14:tracePt t="20237" x="5438775" y="2495550"/>
          <p14:tracePt t="20239" x="5438775" y="2503488"/>
          <p14:tracePt t="20241" x="5446713" y="2503488"/>
          <p14:tracePt t="20242" x="5446713" y="2511425"/>
          <p14:tracePt t="20244" x="5446713" y="2519363"/>
          <p14:tracePt t="20246" x="5454650" y="2527300"/>
          <p14:tracePt t="20247" x="5454650" y="2535238"/>
          <p14:tracePt t="20250" x="5454650" y="2543175"/>
          <p14:tracePt t="20251" x="5462588" y="2543175"/>
          <p14:tracePt t="20252" x="5462588" y="2551113"/>
          <p14:tracePt t="20253" x="5470525" y="2551113"/>
          <p14:tracePt t="20254" x="5470525" y="2559050"/>
          <p14:tracePt t="20256" x="5470525" y="2566988"/>
          <p14:tracePt t="20257" x="5478463" y="2576513"/>
          <p14:tracePt t="20259" x="5478463" y="2584450"/>
          <p14:tracePt t="20262" x="5486400" y="2592388"/>
          <p14:tracePt t="20263" x="5486400" y="2600325"/>
          <p14:tracePt t="20264" x="5494338" y="2600325"/>
          <p14:tracePt t="20265" x="5494338" y="2608263"/>
          <p14:tracePt t="20267" x="5494338" y="2616200"/>
          <p14:tracePt t="20268" x="5502275" y="2624138"/>
          <p14:tracePt t="20270" x="5502275" y="2632075"/>
          <p14:tracePt t="20272" x="5502275" y="2640013"/>
          <p14:tracePt t="20273" x="5510213" y="2640013"/>
          <p14:tracePt t="20274" x="5510213" y="2647950"/>
          <p14:tracePt t="20275" x="5510213" y="2655888"/>
          <p14:tracePt t="20278" x="5518150" y="2663825"/>
          <p14:tracePt t="20279" x="5518150" y="2671763"/>
          <p14:tracePt t="20280" x="5526088" y="2679700"/>
          <p14:tracePt t="20282" x="5526088" y="2687638"/>
          <p14:tracePt t="20284" x="5526088" y="2695575"/>
          <p14:tracePt t="20285" x="5534025" y="2695575"/>
          <p14:tracePt t="20287" x="5534025" y="2703513"/>
          <p14:tracePt t="20288" x="5534025" y="2711450"/>
          <p14:tracePt t="20289" x="5541963" y="2711450"/>
          <p14:tracePt t="20290" x="5541963" y="2719388"/>
          <p14:tracePt t="20292" x="5541963" y="2727325"/>
          <p14:tracePt t="20294" x="5549900" y="2727325"/>
          <p14:tracePt t="20295" x="5549900" y="2735263"/>
          <p14:tracePt t="20297" x="5549900" y="2743200"/>
          <p14:tracePt t="20299" x="5557838" y="2751138"/>
          <p14:tracePt t="20302" x="5557838" y="2759075"/>
          <p14:tracePt t="20303" x="5565775" y="2767013"/>
          <p14:tracePt t="20305" x="5565775" y="2774950"/>
          <p14:tracePt t="20307" x="5573713" y="2782888"/>
          <p14:tracePt t="20309" x="5573713" y="2790825"/>
          <p14:tracePt t="20311" x="5573713" y="2798763"/>
          <p14:tracePt t="20312" x="5581650" y="2798763"/>
          <p14:tracePt t="20313" x="5581650" y="2806700"/>
          <p14:tracePt t="20315" x="5581650" y="2814638"/>
          <p14:tracePt t="20316" x="5581650" y="2822575"/>
          <p14:tracePt t="20317" x="5589588" y="2822575"/>
          <p14:tracePt t="20318" x="5589588" y="2830513"/>
          <p14:tracePt t="20319" x="5589588" y="2838450"/>
          <p14:tracePt t="20320" x="5597525" y="2846388"/>
          <p14:tracePt t="20322" x="5597525" y="2854325"/>
          <p14:tracePt t="20323" x="5597525" y="2862263"/>
          <p14:tracePt t="20325" x="5605463" y="2878138"/>
          <p14:tracePt t="20328" x="5613400" y="2894013"/>
          <p14:tracePt t="20329" x="5613400" y="2901950"/>
          <p14:tracePt t="20330" x="5613400" y="2909888"/>
          <p14:tracePt t="20331" x="5613400" y="2919413"/>
          <p14:tracePt t="20332" x="5613400" y="2927350"/>
          <p14:tracePt t="20333" x="5621338" y="2935288"/>
          <p14:tracePt t="20334" x="5621338" y="2943225"/>
          <p14:tracePt t="20335" x="5621338" y="2951163"/>
          <p14:tracePt t="20336" x="5621338" y="2959100"/>
          <p14:tracePt t="20337" x="5629275" y="2974975"/>
          <p14:tracePt t="20338" x="5629275" y="2982913"/>
          <p14:tracePt t="20339" x="5629275" y="2990850"/>
          <p14:tracePt t="20340" x="5637213" y="2998788"/>
          <p14:tracePt t="20341" x="5637213" y="3006725"/>
          <p14:tracePt t="20342" x="5637213" y="3022600"/>
          <p14:tracePt t="20343" x="5637213" y="3038475"/>
          <p14:tracePt t="20344" x="5637213" y="3046413"/>
          <p14:tracePt t="20345" x="5637213" y="3054350"/>
          <p14:tracePt t="20346" x="5637213" y="3062288"/>
          <p14:tracePt t="20347" x="5637213" y="3078163"/>
          <p14:tracePt t="20348" x="5645150" y="3086100"/>
          <p14:tracePt t="20349" x="5645150" y="3094038"/>
          <p14:tracePt t="20350" x="5645150" y="3109913"/>
          <p14:tracePt t="20351" x="5645150" y="3117850"/>
          <p14:tracePt t="20352" x="5645150" y="3133725"/>
          <p14:tracePt t="20353" x="5653088" y="3149600"/>
          <p14:tracePt t="20354" x="5653088" y="3157538"/>
          <p14:tracePt t="20355" x="5653088" y="3173413"/>
          <p14:tracePt t="20356" x="5653088" y="3181350"/>
          <p14:tracePt t="20357" x="5653088" y="3197225"/>
          <p14:tracePt t="20358" x="5653088" y="3213100"/>
          <p14:tracePt t="20359" x="5653088" y="3221038"/>
          <p14:tracePt t="20360" x="5653088" y="3236913"/>
          <p14:tracePt t="20361" x="5661025" y="3244850"/>
          <p14:tracePt t="20362" x="5661025" y="3270250"/>
          <p14:tracePt t="20363" x="5661025" y="3278188"/>
          <p14:tracePt t="20364" x="5661025" y="3294063"/>
          <p14:tracePt t="20365" x="5661025" y="3309938"/>
          <p14:tracePt t="20366" x="5661025" y="3317875"/>
          <p14:tracePt t="20367" x="5661025" y="3333750"/>
          <p14:tracePt t="20368" x="5661025" y="3349625"/>
          <p14:tracePt t="20369" x="5661025" y="3357563"/>
          <p14:tracePt t="20370" x="5661025" y="3373438"/>
          <p14:tracePt t="20371" x="5661025" y="3389313"/>
          <p14:tracePt t="20372" x="5661025" y="3397250"/>
          <p14:tracePt t="20373" x="5661025" y="3413125"/>
          <p14:tracePt t="20374" x="5661025" y="3421063"/>
          <p14:tracePt t="20375" x="5661025" y="3436938"/>
          <p14:tracePt t="20376" x="5661025" y="3444875"/>
          <p14:tracePt t="20378" x="5661025" y="3476625"/>
          <p14:tracePt t="20379" x="5661025" y="3484563"/>
          <p14:tracePt t="20380" x="5661025" y="3492500"/>
          <p14:tracePt t="20381" x="5661025" y="3508375"/>
          <p14:tracePt t="20382" x="5661025" y="3516313"/>
          <p14:tracePt t="20383" x="5661025" y="3532188"/>
          <p14:tracePt t="20384" x="5661025" y="3540125"/>
          <p14:tracePt t="20385" x="5661025" y="3556000"/>
          <p14:tracePt t="20386" x="5661025" y="3563938"/>
          <p14:tracePt t="20387" x="5661025" y="3571875"/>
          <p14:tracePt t="20388" x="5653088" y="3587750"/>
          <p14:tracePt t="20389" x="5653088" y="3595688"/>
          <p14:tracePt t="20390" x="5653088" y="3613150"/>
          <p14:tracePt t="20391" x="5653088" y="3621088"/>
          <p14:tracePt t="20392" x="5653088" y="3629025"/>
          <p14:tracePt t="20393" x="5653088" y="3644900"/>
          <p14:tracePt t="20394" x="5653088" y="3652838"/>
          <p14:tracePt t="20395" x="5653088" y="3660775"/>
          <p14:tracePt t="20396" x="5645150" y="3676650"/>
          <p14:tracePt t="20397" x="5645150" y="3684588"/>
          <p14:tracePt t="20398" x="5645150" y="3692525"/>
          <p14:tracePt t="20399" x="5645150" y="3708400"/>
          <p14:tracePt t="20400" x="5645150" y="3716338"/>
          <p14:tracePt t="20401" x="5645150" y="3724275"/>
          <p14:tracePt t="20402" x="5637213" y="3740150"/>
          <p14:tracePt t="20403" x="5637213" y="3748088"/>
          <p14:tracePt t="20404" x="5637213" y="3756025"/>
          <p14:tracePt t="20405" x="5637213" y="3771900"/>
          <p14:tracePt t="20406" x="5637213" y="3779838"/>
          <p14:tracePt t="20407" x="5637213" y="3795713"/>
          <p14:tracePt t="20408" x="5637213" y="3803650"/>
          <p14:tracePt t="20409" x="5629275" y="3811588"/>
          <p14:tracePt t="20410" x="5629275" y="3827463"/>
          <p14:tracePt t="20411" x="5629275" y="3843338"/>
          <p14:tracePt t="20412" x="5629275" y="3851275"/>
          <p14:tracePt t="20413" x="5629275" y="3859213"/>
          <p14:tracePt t="20414" x="5621338" y="3875088"/>
          <p14:tracePt t="20415" x="5621338" y="3890963"/>
          <p14:tracePt t="20416" x="5621338" y="3898900"/>
          <p14:tracePt t="20417" x="5621338" y="3906838"/>
          <p14:tracePt t="20418" x="5621338" y="3922713"/>
          <p14:tracePt t="20419" x="5621338" y="3930650"/>
          <p14:tracePt t="20420" x="5621338" y="3948113"/>
          <p14:tracePt t="20421" x="5613400" y="3956050"/>
          <p14:tracePt t="20422" x="5613400" y="3971925"/>
          <p14:tracePt t="20423" x="5613400" y="3979863"/>
          <p14:tracePt t="20424" x="5613400" y="3995738"/>
          <p14:tracePt t="20425" x="5613400" y="4011613"/>
          <p14:tracePt t="20426" x="5613400" y="4027488"/>
          <p14:tracePt t="20428" x="5613400" y="4051300"/>
          <p14:tracePt t="20429" x="5613400" y="4059238"/>
          <p14:tracePt t="20430" x="5605463" y="4083050"/>
          <p14:tracePt t="20431" x="5605463" y="4098925"/>
          <p14:tracePt t="20432" x="5605463" y="4106863"/>
          <p14:tracePt t="20433" x="5605463" y="4122738"/>
          <p14:tracePt t="20434" x="5605463" y="4130675"/>
          <p14:tracePt t="20435" x="5597525" y="4146550"/>
          <p14:tracePt t="20436" x="5597525" y="4162425"/>
          <p14:tracePt t="20437" x="5597525" y="4178300"/>
          <p14:tracePt t="20438" x="5597525" y="4194175"/>
          <p14:tracePt t="20439" x="5589588" y="4210050"/>
          <p14:tracePt t="20440" x="5589588" y="4225925"/>
          <p14:tracePt t="20441" x="5589588" y="4233863"/>
          <p14:tracePt t="20442" x="5589588" y="4265613"/>
          <p14:tracePt t="20443" x="5581650" y="4273550"/>
          <p14:tracePt t="20444" x="5581650" y="4291013"/>
          <p14:tracePt t="20445" x="5581650" y="4306888"/>
          <p14:tracePt t="20446" x="5581650" y="4322763"/>
          <p14:tracePt t="20447" x="5573713" y="4338638"/>
          <p14:tracePt t="20448" x="5573713" y="4354513"/>
          <p14:tracePt t="20449" x="5573713" y="4370388"/>
          <p14:tracePt t="20450" x="5565775" y="4386263"/>
          <p14:tracePt t="20451" x="5565775" y="4402138"/>
          <p14:tracePt t="20452" x="5565775" y="4418013"/>
          <p14:tracePt t="20453" x="5565775" y="4425950"/>
          <p14:tracePt t="20454" x="5557838" y="4441825"/>
          <p14:tracePt t="20455" x="5557838" y="4465638"/>
          <p14:tracePt t="20456" x="5557838" y="4473575"/>
          <p14:tracePt t="20457" x="5549900" y="4489450"/>
          <p14:tracePt t="20458" x="5549900" y="4505325"/>
          <p14:tracePt t="20459" x="5541963" y="4521200"/>
          <p14:tracePt t="20460" x="5541963" y="4537075"/>
          <p14:tracePt t="20461" x="5534025" y="4552950"/>
          <p14:tracePt t="20462" x="5534025" y="4568825"/>
          <p14:tracePt t="20463" x="5526088" y="4584700"/>
          <p14:tracePt t="20464" x="5526088" y="4592638"/>
          <p14:tracePt t="20465" x="5526088" y="4608513"/>
          <p14:tracePt t="20466" x="5518150" y="4616450"/>
          <p14:tracePt t="20467" x="5518150" y="4641850"/>
          <p14:tracePt t="20468" x="5510213" y="4649788"/>
          <p14:tracePt t="20469" x="5510213" y="4665663"/>
          <p14:tracePt t="20470" x="5510213" y="4681538"/>
          <p14:tracePt t="20471" x="5502275" y="4689475"/>
          <p14:tracePt t="20472" x="5502275" y="4705350"/>
          <p14:tracePt t="20473" x="5494338" y="4721225"/>
          <p14:tracePt t="20474" x="5494338" y="4729163"/>
          <p14:tracePt t="20475" x="5486400" y="4737100"/>
          <p14:tracePt t="20476" x="5486400" y="4752975"/>
          <p14:tracePt t="20478" x="5478463" y="4768850"/>
          <p14:tracePt t="20479" x="5478463" y="4784725"/>
          <p14:tracePt t="20480" x="5470525" y="4800600"/>
          <p14:tracePt t="20481" x="5470525" y="4808538"/>
          <p14:tracePt t="20482" x="5470525" y="4816475"/>
          <p14:tracePt t="20483" x="5462588" y="4824413"/>
          <p14:tracePt t="20484" x="5462588" y="4840288"/>
          <p14:tracePt t="20485" x="5462588" y="4848225"/>
          <p14:tracePt t="20486" x="5454650" y="4856163"/>
          <p14:tracePt t="20487" x="5454650" y="4872038"/>
          <p14:tracePt t="20488" x="5446713" y="4872038"/>
          <p14:tracePt t="20489" x="5446713" y="4887913"/>
          <p14:tracePt t="20491" x="5446713" y="4903788"/>
          <p14:tracePt t="20492" x="5438775" y="4911725"/>
          <p14:tracePt t="20493" x="5438775" y="4919663"/>
          <p14:tracePt t="20494" x="5438775" y="4927600"/>
          <p14:tracePt t="20495" x="5438775" y="4935538"/>
          <p14:tracePt t="20496" x="5430838" y="4943475"/>
          <p14:tracePt t="20497" x="5430838" y="4951413"/>
          <p14:tracePt t="20498" x="5430838" y="4959350"/>
          <p14:tracePt t="20499" x="5422900" y="4967288"/>
          <p14:tracePt t="20501" x="5422900" y="4976813"/>
          <p14:tracePt t="20502" x="5422900" y="4992688"/>
          <p14:tracePt t="20504" x="5422900" y="5000625"/>
          <p14:tracePt t="20505" x="5422900" y="5008563"/>
          <p14:tracePt t="20506" x="5422900" y="5016500"/>
          <p14:tracePt t="20508" x="5422900" y="5024438"/>
          <p14:tracePt t="20509" x="5414963" y="5032375"/>
          <p14:tracePt t="20510" x="5414963" y="5040313"/>
          <p14:tracePt t="20511" x="5414963" y="5048250"/>
          <p14:tracePt t="20513" x="5414963" y="5056188"/>
          <p14:tracePt t="20514" x="5414963" y="5064125"/>
          <p14:tracePt t="20516" x="5414963" y="5072063"/>
          <p14:tracePt t="20517" x="5414963" y="5080000"/>
          <p14:tracePt t="20518" x="5414963" y="5087938"/>
          <p14:tracePt t="20519" x="5414963" y="5095875"/>
          <p14:tracePt t="20521" x="5414963" y="5103813"/>
          <p14:tracePt t="20522" x="5414963" y="5111750"/>
          <p14:tracePt t="20524" x="5414963" y="5119688"/>
          <p14:tracePt t="20525" x="5414963" y="5127625"/>
          <p14:tracePt t="20526" x="5414963" y="5135563"/>
          <p14:tracePt t="20528" x="5414963" y="5143500"/>
          <p14:tracePt t="20529" x="5414963" y="5151438"/>
          <p14:tracePt t="20531" x="5414963" y="5159375"/>
          <p14:tracePt t="20533" x="5414963" y="5167313"/>
          <p14:tracePt t="20534" x="5414963" y="5175250"/>
          <p14:tracePt t="20535" x="5414963" y="5183188"/>
          <p14:tracePt t="20537" x="5414963" y="5191125"/>
          <p14:tracePt t="20539" x="5414963" y="5199063"/>
          <p14:tracePt t="20541" x="5414963" y="5207000"/>
          <p14:tracePt t="20542" x="5414963" y="5214938"/>
          <p14:tracePt t="20544" x="5414963" y="5222875"/>
          <p14:tracePt t="20546" x="5422900" y="5230813"/>
          <p14:tracePt t="20548" x="5422900" y="5238750"/>
          <p14:tracePt t="20550" x="5422900" y="5246688"/>
          <p14:tracePt t="20552" x="5422900" y="5254625"/>
          <p14:tracePt t="20554" x="5422900" y="5262563"/>
          <p14:tracePt t="20556" x="5422900" y="5270500"/>
          <p14:tracePt t="20559" x="5422900" y="5278438"/>
          <p14:tracePt t="20561" x="5422900" y="5286375"/>
          <p14:tracePt t="20562" x="5422900" y="5294313"/>
          <p14:tracePt t="20565" x="5422900" y="5302250"/>
          <p14:tracePt t="20568" x="5422900" y="5310188"/>
          <p14:tracePt t="20571" x="5422900" y="5319713"/>
          <p14:tracePt t="20574" x="5422900" y="5327650"/>
          <p14:tracePt t="20578" x="5422900" y="5335588"/>
          <p14:tracePt t="20582" x="5422900" y="5343525"/>
          <p14:tracePt t="20585" x="5414963" y="5343525"/>
          <p14:tracePt t="20586" x="5414963" y="5351463"/>
          <p14:tracePt t="20590" x="5414963" y="5359400"/>
          <p14:tracePt t="20591" x="5407025" y="5359400"/>
          <p14:tracePt t="20596" x="5407025" y="5367338"/>
          <p14:tracePt t="20598" x="5397500" y="5367338"/>
          <p14:tracePt t="20602" x="5397500" y="5375275"/>
          <p14:tracePt t="20604" x="5389563" y="5375275"/>
          <p14:tracePt t="20608" x="5381625" y="5375275"/>
          <p14:tracePt t="20609" x="5381625" y="5383213"/>
          <p14:tracePt t="20613" x="5373688" y="5383213"/>
          <p14:tracePt t="20617" x="5365750" y="5391150"/>
          <p14:tracePt t="20620" x="5357813" y="5391150"/>
          <p14:tracePt t="20624" x="5349875" y="5391150"/>
          <p14:tracePt t="20625" x="5349875" y="5399088"/>
          <p14:tracePt t="20628" x="5341938" y="5399088"/>
          <p14:tracePt t="20634" x="5341938" y="5407025"/>
          <p14:tracePt t="20635" x="5334000" y="5407025"/>
          <p14:tracePt t="20639" x="5334000" y="5414963"/>
          <p14:tracePt t="20640" x="5326063" y="5414963"/>
          <p14:tracePt t="20645" x="5318125" y="5414963"/>
          <p14:tracePt t="20647" x="5318125" y="5422900"/>
          <p14:tracePt t="20650" x="5310188" y="5422900"/>
          <p14:tracePt t="20655" x="5310188" y="5430838"/>
          <p14:tracePt t="20656" x="5302250" y="5430838"/>
          <p14:tracePt t="20662" x="5294313" y="5438775"/>
          <p14:tracePt t="20664" x="5286375" y="5438775"/>
          <p14:tracePt t="20665" x="5286375" y="5446713"/>
          <p14:tracePt t="20669" x="5278438" y="5446713"/>
          <p14:tracePt t="20672" x="5278438" y="5454650"/>
          <p14:tracePt t="20673" x="5270500" y="5454650"/>
          <p14:tracePt t="20676" x="5262563" y="5454650"/>
          <p14:tracePt t="20678" x="5254625" y="5462588"/>
          <p14:tracePt t="20681" x="5246688" y="5470525"/>
          <p14:tracePt t="20684" x="5238750" y="5470525"/>
          <p14:tracePt t="20686" x="5230813" y="5478463"/>
          <p14:tracePt t="20688" x="5222875" y="5478463"/>
          <p14:tracePt t="20689" x="5222875" y="5486400"/>
          <p14:tracePt t="20691" x="5214938" y="5486400"/>
          <p14:tracePt t="20692" x="5207000" y="5486400"/>
          <p14:tracePt t="20693" x="5207000" y="5494338"/>
          <p14:tracePt t="20695" x="5199063" y="5494338"/>
          <p14:tracePt t="20697" x="5191125" y="5502275"/>
          <p14:tracePt t="20699" x="5183188" y="5502275"/>
          <p14:tracePt t="20701" x="5175250" y="5502275"/>
          <p14:tracePt t="20702" x="5167313" y="5510213"/>
          <p14:tracePt t="20704" x="5159375" y="5510213"/>
          <p14:tracePt t="20707" x="5151438" y="5518150"/>
          <p14:tracePt t="20709" x="5143500" y="5518150"/>
          <p14:tracePt t="20711" x="5135563" y="5526088"/>
          <p14:tracePt t="20712" x="5127625" y="5526088"/>
          <p14:tracePt t="20715" x="5119688" y="5534025"/>
          <p14:tracePt t="20717" x="5111750" y="5534025"/>
          <p14:tracePt t="20718" x="5103813" y="5534025"/>
          <p14:tracePt t="20720" x="5095875" y="5541963"/>
          <p14:tracePt t="20722" x="5087938" y="5541963"/>
          <p14:tracePt t="20725" x="5080000" y="5541963"/>
          <p14:tracePt t="20728" x="5064125" y="5549900"/>
          <p14:tracePt t="20731" x="5056188" y="5549900"/>
          <p14:tracePt t="20733" x="5046663" y="5557838"/>
          <p14:tracePt t="20735" x="5038725" y="5557838"/>
          <p14:tracePt t="20738" x="5030788" y="5557838"/>
          <p14:tracePt t="20740" x="5022850" y="5557838"/>
          <p14:tracePt t="20743" x="5014913" y="5565775"/>
          <p14:tracePt t="20744" x="5006975" y="5565775"/>
          <p14:tracePt t="20747" x="4999038" y="5565775"/>
          <p14:tracePt t="20749" x="4991100" y="5565775"/>
          <p14:tracePt t="20752" x="4983163" y="5565775"/>
          <p14:tracePt t="20754" x="4975225" y="5565775"/>
          <p14:tracePt t="20757" x="4967288" y="5565775"/>
          <p14:tracePt t="20758" x="4959350" y="5565775"/>
          <p14:tracePt t="20760" x="4959350" y="5573713"/>
          <p14:tracePt t="20761" x="4951413" y="5573713"/>
          <p14:tracePt t="20763" x="4943475" y="5573713"/>
          <p14:tracePt t="20765" x="4935538" y="5573713"/>
          <p14:tracePt t="20767" x="4927600" y="5573713"/>
          <p14:tracePt t="20768" x="4919663" y="5573713"/>
          <p14:tracePt t="20770" x="4911725" y="5573713"/>
          <p14:tracePt t="20772" x="4903788" y="5573713"/>
          <p14:tracePt t="20774" x="4895850" y="5573713"/>
          <p14:tracePt t="20776" x="4887913" y="5573713"/>
          <p14:tracePt t="20778" x="4879975" y="5573713"/>
          <p14:tracePt t="20779" x="4872038" y="5573713"/>
          <p14:tracePt t="20780" x="4864100" y="5573713"/>
          <p14:tracePt t="20782" x="4856163" y="5573713"/>
          <p14:tracePt t="20783" x="4848225" y="5573713"/>
          <p14:tracePt t="20785" x="4840288" y="5573713"/>
          <p14:tracePt t="20786" x="4832350" y="5573713"/>
          <p14:tracePt t="20788" x="4824413" y="5573713"/>
          <p14:tracePt t="20789" x="4816475" y="5573713"/>
          <p14:tracePt t="20790" x="4808538" y="5573713"/>
          <p14:tracePt t="20792" x="4800600" y="5573713"/>
          <p14:tracePt t="20794" x="4792663" y="5573713"/>
          <p14:tracePt t="20796" x="4784725" y="5573713"/>
          <p14:tracePt t="20797" x="4776788" y="5573713"/>
          <p14:tracePt t="20799" x="4768850" y="5573713"/>
          <p14:tracePt t="20801" x="4752975" y="5573713"/>
          <p14:tracePt t="20803" x="4745038" y="5573713"/>
          <p14:tracePt t="20805" x="4737100" y="5573713"/>
          <p14:tracePt t="20807" x="4729163" y="5573713"/>
          <p14:tracePt t="20809" x="4721225" y="5573713"/>
          <p14:tracePt t="20812" x="4713288" y="5573713"/>
          <p14:tracePt t="20813" x="4705350" y="5573713"/>
          <p14:tracePt t="20816" x="4695825" y="5573713"/>
          <p14:tracePt t="20818" x="4687888" y="5573713"/>
          <p14:tracePt t="20820" x="4679950" y="5573713"/>
          <p14:tracePt t="20823" x="4672013" y="5573713"/>
          <p14:tracePt t="20826" x="4664075" y="5573713"/>
          <p14:tracePt t="20829" x="4656138" y="5573713"/>
          <p14:tracePt t="20832" x="4648200" y="5573713"/>
          <p14:tracePt t="20835" x="4640263" y="5573713"/>
          <p14:tracePt t="20837" x="4632325" y="5573713"/>
          <p14:tracePt t="20840" x="4624388" y="5573713"/>
          <p14:tracePt t="20844" x="4616450" y="5573713"/>
          <p14:tracePt t="20847" x="4608513" y="5573713"/>
          <p14:tracePt t="20851" x="4600575" y="5573713"/>
          <p14:tracePt t="20854" x="4592638" y="5573713"/>
          <p14:tracePt t="20858" x="4584700" y="5573713"/>
          <p14:tracePt t="20861" x="4576763" y="5573713"/>
          <p14:tracePt t="20862" x="4576763" y="5565775"/>
          <p14:tracePt t="20865" x="4568825" y="5565775"/>
          <p14:tracePt t="20868" x="4560888" y="5565775"/>
          <p14:tracePt t="20871" x="4552950" y="5565775"/>
          <p14:tracePt t="20874" x="4545013" y="5565775"/>
          <p14:tracePt t="20878" x="4529138" y="5565775"/>
          <p14:tracePt t="20880" x="4521200" y="5565775"/>
          <p14:tracePt t="20895" x="4433888" y="5549900"/>
          <p14:tracePt t="20896" x="4425950" y="5549900"/>
          <p14:tracePt t="20897" x="4418013" y="5549900"/>
          <p14:tracePt t="20898" x="4410075" y="5549900"/>
          <p14:tracePt t="20899" x="4402138" y="5549900"/>
          <p14:tracePt t="20900" x="4394200" y="5549900"/>
          <p14:tracePt t="20901" x="4386263" y="5549900"/>
          <p14:tracePt t="20902" x="4370388" y="5549900"/>
          <p14:tracePt t="20903" x="4362450" y="5549900"/>
          <p14:tracePt t="20904" x="4362450" y="5541963"/>
          <p14:tracePt t="20905" x="4344988" y="5541963"/>
          <p14:tracePt t="20906" x="4337050" y="5541963"/>
          <p14:tracePt t="20907" x="4329113" y="5541963"/>
          <p14:tracePt t="20908" x="4321175" y="5541963"/>
          <p14:tracePt t="20909" x="4313238" y="5541963"/>
          <p14:tracePt t="20910" x="4297363" y="5541963"/>
          <p14:tracePt t="20912" x="4281488" y="5541963"/>
          <p14:tracePt t="20913" x="4273550" y="5541963"/>
          <p14:tracePt t="20914" x="4265613" y="5541963"/>
          <p14:tracePt t="20915" x="4257675" y="5541963"/>
          <p14:tracePt t="20916" x="4249738" y="5541963"/>
          <p14:tracePt t="20917" x="4241800" y="5541963"/>
          <p14:tracePt t="20918" x="4225925" y="5541963"/>
          <p14:tracePt t="20919" x="4217988" y="5541963"/>
          <p14:tracePt t="20920" x="4210050" y="5541963"/>
          <p14:tracePt t="20921" x="4202113" y="5541963"/>
          <p14:tracePt t="20922" x="4194175" y="5541963"/>
          <p14:tracePt t="20923" x="4178300" y="5541963"/>
          <p14:tracePt t="20925" x="4162425" y="5541963"/>
          <p14:tracePt t="20926" x="4154488" y="5541963"/>
          <p14:tracePt t="20927" x="4130675" y="5541963"/>
          <p14:tracePt t="20929" x="4122738" y="5541963"/>
          <p14:tracePt t="20930" x="4114800" y="5541963"/>
          <p14:tracePt t="20931" x="4106863" y="5541963"/>
          <p14:tracePt t="20932" x="4090988" y="5541963"/>
          <p14:tracePt t="20934" x="4075113" y="5541963"/>
          <p14:tracePt t="20935" x="4067175" y="5541963"/>
          <p14:tracePt t="20936" x="4059238" y="5541963"/>
          <p14:tracePt t="20937" x="4043363" y="5541963"/>
          <p14:tracePt t="20938" x="4035425" y="5541963"/>
          <p14:tracePt t="20939" x="4027488" y="5541963"/>
          <p14:tracePt t="20940" x="4019550" y="5541963"/>
          <p14:tracePt t="20941" x="4011613" y="5541963"/>
          <p14:tracePt t="20942" x="4002088" y="5541963"/>
          <p14:tracePt t="20943" x="3994150" y="5541963"/>
          <p14:tracePt t="20944" x="3978275" y="5541963"/>
          <p14:tracePt t="20945" x="3970338" y="5541963"/>
          <p14:tracePt t="20946" x="3962400" y="5541963"/>
          <p14:tracePt t="20947" x="3954463" y="5541963"/>
          <p14:tracePt t="20948" x="3938588" y="5541963"/>
          <p14:tracePt t="20949" x="3930650" y="5541963"/>
          <p14:tracePt t="20950" x="3922713" y="5541963"/>
          <p14:tracePt t="20951" x="3914775" y="5541963"/>
          <p14:tracePt t="20952" x="3906838" y="5541963"/>
          <p14:tracePt t="20953" x="3890963" y="5541963"/>
          <p14:tracePt t="20955" x="3875088" y="5541963"/>
          <p14:tracePt t="20956" x="3867150" y="5541963"/>
          <p14:tracePt t="20957" x="3859213" y="5541963"/>
          <p14:tracePt t="20958" x="3851275" y="5541963"/>
          <p14:tracePt t="20959" x="3835400" y="5541963"/>
          <p14:tracePt t="20961" x="3819525" y="5541963"/>
          <p14:tracePt t="20962" x="3811588" y="5541963"/>
          <p14:tracePt t="20963" x="3803650" y="5541963"/>
          <p14:tracePt t="20964" x="3795713" y="5541963"/>
          <p14:tracePt t="20965" x="3787775" y="5541963"/>
          <p14:tracePt t="20966" x="3779838" y="5541963"/>
          <p14:tracePt t="20967" x="3771900" y="5541963"/>
          <p14:tracePt t="20968" x="3763963" y="5541963"/>
          <p14:tracePt t="20969" x="3756025" y="5541963"/>
          <p14:tracePt t="20970" x="3740150" y="5541963"/>
          <p14:tracePt t="20971" x="3732213" y="5541963"/>
          <p14:tracePt t="20973" x="3724275" y="5541963"/>
          <p14:tracePt t="20974" x="3708400" y="5541963"/>
          <p14:tracePt t="20975" x="3700463" y="5541963"/>
          <p14:tracePt t="20977" x="3684588" y="5541963"/>
          <p14:tracePt t="20979" x="3676650" y="5541963"/>
          <p14:tracePt t="20980" x="3668713" y="5541963"/>
          <p14:tracePt t="20981" x="3660775" y="5541963"/>
          <p14:tracePt t="20982" x="3651250" y="5541963"/>
          <p14:tracePt t="20983" x="3643313" y="5541963"/>
          <p14:tracePt t="20984" x="3635375" y="5541963"/>
          <p14:tracePt t="20985" x="3627438" y="5541963"/>
          <p14:tracePt t="20986" x="3619500" y="5541963"/>
          <p14:tracePt t="20987" x="3611563" y="5541963"/>
          <p14:tracePt t="20988" x="3603625" y="5541963"/>
          <p14:tracePt t="20990" x="3595688" y="5541963"/>
          <p14:tracePt t="20991" x="3587750" y="5541963"/>
          <p14:tracePt t="20993" x="3579813" y="5541963"/>
          <p14:tracePt t="20994" x="3571875" y="5541963"/>
          <p14:tracePt t="20995" x="3563938" y="5541963"/>
          <p14:tracePt t="20996" x="3556000" y="5541963"/>
          <p14:tracePt t="20997" x="3548063" y="5541963"/>
          <p14:tracePt t="20999" x="3540125" y="5541963"/>
          <p14:tracePt t="21000" x="3532188" y="5541963"/>
          <p14:tracePt t="21001" x="3524250" y="5541963"/>
          <p14:tracePt t="21003" x="3516313" y="5541963"/>
          <p14:tracePt t="21005" x="3508375" y="5541963"/>
          <p14:tracePt t="21006" x="3500438" y="5541963"/>
          <p14:tracePt t="21008" x="3492500" y="5541963"/>
          <p14:tracePt t="21009" x="3484563" y="5541963"/>
          <p14:tracePt t="21010" x="3476625" y="5541963"/>
          <p14:tracePt t="21012" x="3468688" y="5541963"/>
          <p14:tracePt t="21014" x="3460750" y="5541963"/>
          <p14:tracePt t="21015" x="3452813" y="5541963"/>
          <p14:tracePt t="21017" x="3444875" y="5541963"/>
          <p14:tracePt t="21018" x="3436938" y="5541963"/>
          <p14:tracePt t="21020" x="3429000" y="5541963"/>
          <p14:tracePt t="21022" x="3421063" y="5541963"/>
          <p14:tracePt t="21023" x="3413125" y="5541963"/>
          <p14:tracePt t="21025" x="3405188" y="5541963"/>
          <p14:tracePt t="21026" x="3397250" y="5541963"/>
          <p14:tracePt t="21028" x="3389313" y="5541963"/>
          <p14:tracePt t="21030" x="3381375" y="5541963"/>
          <p14:tracePt t="21031" x="3373438" y="5541963"/>
          <p14:tracePt t="21033" x="3365500" y="5541963"/>
          <p14:tracePt t="21034" x="3357563" y="5534025"/>
          <p14:tracePt t="21036" x="3349625" y="5534025"/>
          <p14:tracePt t="21037" x="3341688" y="5534025"/>
          <p14:tracePt t="21039" x="3333750" y="5534025"/>
          <p14:tracePt t="21040" x="3325813" y="5534025"/>
          <p14:tracePt t="21042" x="3317875" y="5534025"/>
          <p14:tracePt t="21044" x="3308350" y="5534025"/>
          <p14:tracePt t="21045" x="3300413" y="5534025"/>
          <p14:tracePt t="21047" x="3292475" y="5526088"/>
          <p14:tracePt t="21048" x="3284538" y="5526088"/>
          <p14:tracePt t="21049" x="3276600" y="5526088"/>
          <p14:tracePt t="21051" x="3268663" y="5526088"/>
          <p14:tracePt t="21053" x="3260725" y="5526088"/>
          <p14:tracePt t="21054" x="3252788" y="5526088"/>
          <p14:tracePt t="21055" x="3244850" y="5526088"/>
          <p14:tracePt t="21057" x="3236913" y="5526088"/>
          <p14:tracePt t="21058" x="3228975" y="5526088"/>
          <p14:tracePt t="21060" x="3221038" y="5526088"/>
          <p14:tracePt t="21061" x="3213100" y="5526088"/>
          <p14:tracePt t="21062" x="3205163" y="5518150"/>
          <p14:tracePt t="21064" x="3197225" y="5518150"/>
          <p14:tracePt t="21065" x="3189288" y="5518150"/>
          <p14:tracePt t="21066" x="3181350" y="5518150"/>
          <p14:tracePt t="21067" x="3173413" y="5518150"/>
          <p14:tracePt t="21069" x="3157538" y="5518150"/>
          <p14:tracePt t="21070" x="3157538" y="5510213"/>
          <p14:tracePt t="21071" x="3149600" y="5510213"/>
          <p14:tracePt t="21073" x="3141663" y="5510213"/>
          <p14:tracePt t="21074" x="3125788" y="5510213"/>
          <p14:tracePt t="21076" x="3117850" y="5510213"/>
          <p14:tracePt t="21078" x="3101975" y="5510213"/>
          <p14:tracePt t="21079" x="3094038" y="5510213"/>
          <p14:tracePt t="21080" x="3086100" y="5510213"/>
          <p14:tracePt t="21081" x="3078163" y="5502275"/>
          <p14:tracePt t="21083" x="3070225" y="5502275"/>
          <p14:tracePt t="21084" x="3062288" y="5502275"/>
          <p14:tracePt t="21085" x="3054350" y="5502275"/>
          <p14:tracePt t="21086" x="3046413" y="5502275"/>
          <p14:tracePt t="21087" x="3038475" y="5502275"/>
          <p14:tracePt t="21089" x="3030538" y="5502275"/>
          <p14:tracePt t="21090" x="3022600" y="5494338"/>
          <p14:tracePt t="21091" x="3014663" y="5494338"/>
          <p14:tracePt t="21092" x="3006725" y="5494338"/>
          <p14:tracePt t="21094" x="2990850" y="5494338"/>
          <p14:tracePt t="21096" x="2982913" y="5494338"/>
          <p14:tracePt t="21097" x="2974975" y="5494338"/>
          <p14:tracePt t="21098" x="2967038" y="5494338"/>
          <p14:tracePt t="21100" x="2957513" y="5494338"/>
          <p14:tracePt t="21101" x="2949575" y="5494338"/>
          <p14:tracePt t="21102" x="2941638" y="5494338"/>
          <p14:tracePt t="21104" x="2933700" y="5494338"/>
          <p14:tracePt t="21105" x="2925763" y="5494338"/>
          <p14:tracePt t="21106" x="2917825" y="5494338"/>
          <p14:tracePt t="21107" x="2909888" y="5494338"/>
          <p14:tracePt t="21109" x="2901950" y="5494338"/>
          <p14:tracePt t="21110" x="2894013" y="5494338"/>
          <p14:tracePt t="21112" x="2886075" y="5494338"/>
          <p14:tracePt t="21113" x="2878138" y="5494338"/>
          <p14:tracePt t="21115" x="2870200" y="5494338"/>
          <p14:tracePt t="21116" x="2862263" y="5494338"/>
          <p14:tracePt t="21118" x="2854325" y="5494338"/>
          <p14:tracePt t="21120" x="2846388" y="5494338"/>
          <p14:tracePt t="21122" x="2838450" y="5494338"/>
          <p14:tracePt t="21123" x="2830513" y="5494338"/>
          <p14:tracePt t="21125" x="2822575" y="5494338"/>
          <p14:tracePt t="21128" x="2814638" y="5494338"/>
          <p14:tracePt t="21129" x="2806700" y="5494338"/>
          <p14:tracePt t="21131" x="2798763" y="5494338"/>
          <p14:tracePt t="21132" x="2790825" y="5494338"/>
          <p14:tracePt t="21134" x="2782888" y="5494338"/>
          <p14:tracePt t="21136" x="2774950" y="5494338"/>
          <p14:tracePt t="21139" x="2767013" y="5494338"/>
          <p14:tracePt t="21141" x="2759075" y="5494338"/>
          <p14:tracePt t="21144" x="2751138" y="5494338"/>
          <p14:tracePt t="21147" x="2743200" y="5494338"/>
          <p14:tracePt t="21148" x="2735263" y="5494338"/>
          <p14:tracePt t="21150" x="2727325" y="5494338"/>
          <p14:tracePt t="21153" x="2719388" y="5494338"/>
          <p14:tracePt t="21155" x="2711450" y="5494338"/>
          <p14:tracePt t="21157" x="2703513" y="5494338"/>
          <p14:tracePt t="21160" x="2695575" y="5494338"/>
          <p14:tracePt t="21161" x="2687638" y="5494338"/>
          <p14:tracePt t="21163" x="2679700" y="5494338"/>
          <p14:tracePt t="21165" x="2671763" y="5494338"/>
          <p14:tracePt t="21166" x="2663825" y="5494338"/>
          <p14:tracePt t="21168" x="2655888" y="5494338"/>
          <p14:tracePt t="21169" x="2647950" y="5494338"/>
          <p14:tracePt t="21171" x="2640013" y="5494338"/>
          <p14:tracePt t="21172" x="2632075" y="5494338"/>
          <p14:tracePt t="21174" x="2624138" y="5494338"/>
          <p14:tracePt t="21175" x="2616200" y="5494338"/>
          <p14:tracePt t="21176" x="2606675" y="5494338"/>
          <p14:tracePt t="21178" x="2590800" y="5494338"/>
          <p14:tracePt t="21180" x="2582863" y="5494338"/>
          <p14:tracePt t="21181" x="2574925" y="5494338"/>
          <p14:tracePt t="21183" x="2566988" y="5494338"/>
          <p14:tracePt t="21184" x="2559050" y="5494338"/>
          <p14:tracePt t="21185" x="2551113" y="5494338"/>
          <p14:tracePt t="21186" x="2543175" y="5494338"/>
          <p14:tracePt t="21187" x="2535238" y="5494338"/>
          <p14:tracePt t="21189" x="2527300" y="5494338"/>
          <p14:tracePt t="21190" x="2519363" y="5494338"/>
          <p14:tracePt t="21191" x="2511425" y="5494338"/>
          <p14:tracePt t="21193" x="2503488" y="5494338"/>
          <p14:tracePt t="21194" x="2495550" y="5502275"/>
          <p14:tracePt t="21196" x="2487613" y="5502275"/>
          <p14:tracePt t="21198" x="2479675" y="5502275"/>
          <p14:tracePt t="21199" x="2471738" y="5502275"/>
          <p14:tracePt t="21201" x="2463800" y="5502275"/>
          <p14:tracePt t="21204" x="2455863" y="5510213"/>
          <p14:tracePt t="21206" x="2447925" y="5510213"/>
          <p14:tracePt t="21209" x="2439988" y="5510213"/>
          <p14:tracePt t="21212" x="2432050" y="5510213"/>
          <p14:tracePt t="21216" x="2424113" y="5510213"/>
          <p14:tracePt t="21217" x="2424113" y="5518150"/>
          <p14:tracePt t="21222" x="2416175" y="5518150"/>
          <p14:tracePt t="21230" x="2408238" y="5518150"/>
          <p14:tracePt t="21273" x="2408238" y="5526088"/>
          <p14:tracePt t="21388" x="2408238" y="5534025"/>
          <p14:tracePt t="21413" x="2408238" y="5541963"/>
          <p14:tracePt t="21423" x="2408238" y="5549900"/>
          <p14:tracePt t="21429" x="2408238" y="5557838"/>
          <p14:tracePt t="21431" x="2416175" y="5557838"/>
          <p14:tracePt t="21433" x="2416175" y="5565775"/>
          <p14:tracePt t="21436" x="2424113" y="5565775"/>
          <p14:tracePt t="21438" x="2424113" y="5573713"/>
          <p14:tracePt t="21441" x="2432050" y="5573713"/>
          <p14:tracePt t="21443" x="2432050" y="5581650"/>
          <p14:tracePt t="21445" x="2439988" y="5581650"/>
          <p14:tracePt t="21448" x="2447925" y="5589588"/>
          <p14:tracePt t="21453" x="2455863" y="5589588"/>
          <p14:tracePt t="21456" x="2455863" y="5597525"/>
          <p14:tracePt t="21457" x="2463800" y="5597525"/>
          <p14:tracePt t="21461" x="2471738" y="5597525"/>
          <p14:tracePt t="21463" x="2479675" y="5605463"/>
          <p14:tracePt t="21466" x="2487613" y="5605463"/>
          <p14:tracePt t="21469" x="2495550" y="5605463"/>
          <p14:tracePt t="21470" x="2495550" y="5613400"/>
          <p14:tracePt t="21472" x="2503488" y="5613400"/>
          <p14:tracePt t="21475" x="2511425" y="5613400"/>
          <p14:tracePt t="21478" x="2519363" y="5613400"/>
          <p14:tracePt t="21479" x="2519363" y="5621338"/>
          <p14:tracePt t="21480" x="2527300" y="5621338"/>
          <p14:tracePt t="21483" x="2535238" y="5621338"/>
          <p14:tracePt t="21486" x="2543175" y="5621338"/>
          <p14:tracePt t="21490" x="2551113" y="5621338"/>
          <p14:tracePt t="21491" x="2551113" y="5629275"/>
          <p14:tracePt t="21493" x="2559050" y="5629275"/>
          <p14:tracePt t="21496" x="2566988" y="5629275"/>
          <p14:tracePt t="21499" x="2574925" y="5629275"/>
          <p14:tracePt t="21502" x="2582863" y="5629275"/>
          <p14:tracePt t="21503" x="2582863" y="5637213"/>
          <p14:tracePt t="21506" x="2590800" y="5637213"/>
          <p14:tracePt t="21508" x="2598738" y="5637213"/>
          <p14:tracePt t="21511" x="2606675" y="5637213"/>
          <p14:tracePt t="21514" x="2616200" y="5637213"/>
          <p14:tracePt t="21516" x="2624138" y="5637213"/>
          <p14:tracePt t="21517" x="2624138" y="5645150"/>
          <p14:tracePt t="21520" x="2632075" y="5645150"/>
          <p14:tracePt t="21523" x="2640013" y="5645150"/>
          <p14:tracePt t="21526" x="2647950" y="5645150"/>
          <p14:tracePt t="21529" x="2655888" y="5645150"/>
          <p14:tracePt t="21534" x="2663825" y="5645150"/>
          <p14:tracePt t="21545" x="2671763" y="5645150"/>
          <p14:tracePt t="21634" x="2671763" y="5653088"/>
          <p14:tracePt t="21636" x="2663825" y="5653088"/>
          <p14:tracePt t="21640" x="2655888" y="5653088"/>
          <p14:tracePt t="21643" x="2647950" y="5662613"/>
          <p14:tracePt t="21644" x="2640013" y="5662613"/>
          <p14:tracePt t="21646" x="2632075" y="5662613"/>
          <p14:tracePt t="21647" x="2624138" y="5662613"/>
          <p14:tracePt t="21648" x="2616200" y="5670550"/>
          <p14:tracePt t="21650" x="2598738" y="5670550"/>
          <p14:tracePt t="21652" x="2590800" y="5670550"/>
          <p14:tracePt t="21653" x="2582863" y="5670550"/>
          <p14:tracePt t="21654" x="2574925" y="5670550"/>
          <p14:tracePt t="21655" x="2566988" y="5678488"/>
          <p14:tracePt t="21656" x="2559050" y="5678488"/>
          <p14:tracePt t="21657" x="2551113" y="5678488"/>
          <p14:tracePt t="21659" x="2543175" y="5678488"/>
          <p14:tracePt t="21660" x="2527300" y="5678488"/>
          <p14:tracePt t="21662" x="2519363" y="5686425"/>
          <p14:tracePt t="21663" x="2511425" y="5686425"/>
          <p14:tracePt t="21664" x="2503488" y="5686425"/>
          <p14:tracePt t="21665" x="2495550" y="5686425"/>
          <p14:tracePt t="21666" x="2487613" y="5686425"/>
          <p14:tracePt t="21667" x="2479675" y="5686425"/>
          <p14:tracePt t="21668" x="2471738" y="5686425"/>
          <p14:tracePt t="21669" x="2463800" y="5686425"/>
          <p14:tracePt t="21670" x="2455863" y="5686425"/>
          <p14:tracePt t="21671" x="2447925" y="5686425"/>
          <p14:tracePt t="21673" x="2439988" y="5686425"/>
          <p14:tracePt t="21674" x="2424113" y="5686425"/>
          <p14:tracePt t="21675" x="2424113" y="5694363"/>
          <p14:tracePt t="21676" x="2416175" y="5694363"/>
          <p14:tracePt t="21677" x="2408238" y="5694363"/>
          <p14:tracePt t="21678" x="2400300" y="5694363"/>
          <p14:tracePt t="21680" x="2384425" y="5694363"/>
          <p14:tracePt t="21681" x="2376488" y="5694363"/>
          <p14:tracePt t="21683" x="2368550" y="5694363"/>
          <p14:tracePt t="21685" x="2360613" y="5694363"/>
          <p14:tracePt t="21686" x="2352675" y="5694363"/>
          <p14:tracePt t="21687" x="2344738" y="5702300"/>
          <p14:tracePt t="21689" x="2336800" y="5702300"/>
          <p14:tracePt t="21690" x="2328863" y="5702300"/>
          <p14:tracePt t="21692" x="2320925" y="5702300"/>
          <p14:tracePt t="21694" x="2312988" y="5702300"/>
          <p14:tracePt t="21696" x="2305050" y="5702300"/>
          <p14:tracePt t="21697" x="2297113" y="5702300"/>
          <p14:tracePt t="21699" x="2289175" y="5702300"/>
          <p14:tracePt t="21702" x="2281238" y="5702300"/>
          <p14:tracePt t="21705" x="2273300" y="5702300"/>
          <p14:tracePt t="21709" x="2265363" y="5702300"/>
          <p14:tracePt t="21818" x="2273300" y="5702300"/>
          <p14:tracePt t="21822" x="2281238" y="5702300"/>
          <p14:tracePt t="21825" x="2289175" y="5702300"/>
          <p14:tracePt t="21828" x="2297113" y="5702300"/>
          <p14:tracePt t="21830" x="2305050" y="5702300"/>
          <p14:tracePt t="21831" x="2312988" y="5702300"/>
          <p14:tracePt t="21833" x="2320925" y="5702300"/>
          <p14:tracePt t="21835" x="2328863" y="5702300"/>
          <p14:tracePt t="21836" x="2336800" y="5702300"/>
          <p14:tracePt t="21837" x="2344738" y="5702300"/>
          <p14:tracePt t="21839" x="2352675" y="5702300"/>
          <p14:tracePt t="21840" x="2360613" y="5702300"/>
          <p14:tracePt t="21841" x="2368550" y="5702300"/>
          <p14:tracePt t="21842" x="2376488" y="5702300"/>
          <p14:tracePt t="21844" x="2384425" y="5702300"/>
          <p14:tracePt t="21845" x="2392363" y="5702300"/>
          <p14:tracePt t="21846" x="2400300" y="5702300"/>
          <p14:tracePt t="21847" x="2408238" y="5702300"/>
          <p14:tracePt t="21848" x="2416175" y="5702300"/>
          <p14:tracePt t="21850" x="2424113" y="5702300"/>
          <p14:tracePt t="21851" x="2432050" y="5702300"/>
          <p14:tracePt t="21852" x="2439988" y="5702300"/>
          <p14:tracePt t="21854" x="2455863" y="5702300"/>
          <p14:tracePt t="21855" x="2463800" y="5702300"/>
          <p14:tracePt t="21857" x="2471738" y="5702300"/>
          <p14:tracePt t="21858" x="2479675" y="5702300"/>
          <p14:tracePt t="21859" x="2487613" y="5702300"/>
          <p14:tracePt t="21860" x="2495550" y="5702300"/>
          <p14:tracePt t="21861" x="2503488" y="5702300"/>
          <p14:tracePt t="21863" x="2519363" y="5702300"/>
          <p14:tracePt t="21865" x="2527300" y="5702300"/>
          <p14:tracePt t="21866" x="2535238" y="5702300"/>
          <p14:tracePt t="21867" x="2543175" y="5702300"/>
          <p14:tracePt t="21868" x="2551113" y="5702300"/>
          <p14:tracePt t="21869" x="2559050" y="5702300"/>
          <p14:tracePt t="21870" x="2566988" y="5702300"/>
          <p14:tracePt t="21871" x="2574925" y="5702300"/>
          <p14:tracePt t="21872" x="2582863" y="5702300"/>
          <p14:tracePt t="21873" x="2590800" y="5702300"/>
          <p14:tracePt t="21874" x="2598738" y="5702300"/>
          <p14:tracePt t="21875" x="2606675" y="5702300"/>
          <p14:tracePt t="21876" x="2616200" y="5702300"/>
          <p14:tracePt t="21877" x="2624138" y="5702300"/>
          <p14:tracePt t="21878" x="2632075" y="5702300"/>
          <p14:tracePt t="21879" x="2640013" y="5702300"/>
          <p14:tracePt t="21880" x="2647950" y="5702300"/>
          <p14:tracePt t="21881" x="2655888" y="5702300"/>
          <p14:tracePt t="21882" x="2663825" y="5702300"/>
          <p14:tracePt t="21895" x="2782888" y="5710238"/>
          <p14:tracePt t="21896" x="2790825" y="5710238"/>
          <p14:tracePt t="21897" x="2806700" y="5710238"/>
          <p14:tracePt t="21899" x="2822575" y="5710238"/>
          <p14:tracePt t="21900" x="2830513" y="5710238"/>
          <p14:tracePt t="21901" x="2838450" y="5710238"/>
          <p14:tracePt t="21902" x="2846388" y="5710238"/>
          <p14:tracePt t="21903" x="2854325" y="5710238"/>
          <p14:tracePt t="21904" x="2862263" y="5710238"/>
          <p14:tracePt t="21905" x="2870200" y="5710238"/>
          <p14:tracePt t="21906" x="2878138" y="5710238"/>
          <p14:tracePt t="21907" x="2886075" y="5710238"/>
          <p14:tracePt t="21908" x="2894013" y="5710238"/>
          <p14:tracePt t="21909" x="2909888" y="5710238"/>
          <p14:tracePt t="21910" x="2917825" y="5710238"/>
          <p14:tracePt t="21911" x="2925763" y="5710238"/>
          <p14:tracePt t="21912" x="2933700" y="5710238"/>
          <p14:tracePt t="21913" x="2941638" y="5710238"/>
          <p14:tracePt t="21915" x="2957513" y="5710238"/>
          <p14:tracePt t="21916" x="2967038" y="5710238"/>
          <p14:tracePt t="21917" x="2974975" y="5710238"/>
          <p14:tracePt t="21918" x="2982913" y="5710238"/>
          <p14:tracePt t="21919" x="2990850" y="5710238"/>
          <p14:tracePt t="21920" x="2998788" y="5710238"/>
          <p14:tracePt t="21921" x="3006725" y="5718175"/>
          <p14:tracePt t="21922" x="3014663" y="5718175"/>
          <p14:tracePt t="21923" x="3022600" y="5718175"/>
          <p14:tracePt t="21924" x="3030538" y="5718175"/>
          <p14:tracePt t="21925" x="3038475" y="5718175"/>
          <p14:tracePt t="21926" x="3046413" y="5718175"/>
          <p14:tracePt t="21927" x="3054350" y="5718175"/>
          <p14:tracePt t="21928" x="3062288" y="5718175"/>
          <p14:tracePt t="21929" x="3070225" y="5718175"/>
          <p14:tracePt t="21930" x="3078163" y="5718175"/>
          <p14:tracePt t="21931" x="3086100" y="5718175"/>
          <p14:tracePt t="21933" x="3101975" y="5726113"/>
          <p14:tracePt t="21934" x="3109913" y="5726113"/>
          <p14:tracePt t="21935" x="3117850" y="5726113"/>
          <p14:tracePt t="21936" x="3125788" y="5726113"/>
          <p14:tracePt t="21937" x="3133725" y="5726113"/>
          <p14:tracePt t="21938" x="3141663" y="5726113"/>
          <p14:tracePt t="21940" x="3157538" y="5726113"/>
          <p14:tracePt t="21941" x="3165475" y="5726113"/>
          <p14:tracePt t="21942" x="3173413" y="5726113"/>
          <p14:tracePt t="21943" x="3181350" y="5726113"/>
          <p14:tracePt t="21944" x="3189288" y="5726113"/>
          <p14:tracePt t="21945" x="3197225" y="5726113"/>
          <p14:tracePt t="21946" x="3205163" y="5734050"/>
          <p14:tracePt t="21947" x="3213100" y="5734050"/>
          <p14:tracePt t="21948" x="3221038" y="5734050"/>
          <p14:tracePt t="21949" x="3228975" y="5734050"/>
          <p14:tracePt t="21950" x="3244850" y="5734050"/>
          <p14:tracePt t="21952" x="3252788" y="5734050"/>
          <p14:tracePt t="21953" x="3260725" y="5734050"/>
          <p14:tracePt t="21954" x="3268663" y="5734050"/>
          <p14:tracePt t="21955" x="3276600" y="5734050"/>
          <p14:tracePt t="21956" x="3284538" y="5734050"/>
          <p14:tracePt t="21957" x="3292475" y="5734050"/>
          <p14:tracePt t="21958" x="3300413" y="5734050"/>
          <p14:tracePt t="21959" x="3308350" y="5734050"/>
          <p14:tracePt t="21960" x="3317875" y="5734050"/>
          <p14:tracePt t="21961" x="3325813" y="5734050"/>
          <p14:tracePt t="21962" x="3333750" y="5741988"/>
          <p14:tracePt t="21963" x="3341688" y="5741988"/>
          <p14:tracePt t="21965" x="3349625" y="5741988"/>
          <p14:tracePt t="21966" x="3357563" y="5741988"/>
          <p14:tracePt t="21967" x="3365500" y="5741988"/>
          <p14:tracePt t="21968" x="3373438" y="5741988"/>
          <p14:tracePt t="21970" x="3389313" y="5741988"/>
          <p14:tracePt t="21971" x="3389313" y="5749925"/>
          <p14:tracePt t="21972" x="3397250" y="5749925"/>
          <p14:tracePt t="21973" x="3405188" y="5749925"/>
          <p14:tracePt t="21975" x="3413125" y="5749925"/>
          <p14:tracePt t="21976" x="3421063" y="5749925"/>
          <p14:tracePt t="21977" x="3429000" y="5749925"/>
          <p14:tracePt t="21979" x="3436938" y="5749925"/>
          <p14:tracePt t="21980" x="3444875" y="5749925"/>
          <p14:tracePt t="21982" x="3452813" y="5749925"/>
          <p14:tracePt t="21983" x="3460750" y="5749925"/>
          <p14:tracePt t="21984" x="3468688" y="5749925"/>
          <p14:tracePt t="21986" x="3476625" y="5749925"/>
          <p14:tracePt t="21988" x="3484563" y="5749925"/>
          <p14:tracePt t="21990" x="3492500" y="5749925"/>
          <p14:tracePt t="21991" x="3500438" y="5749925"/>
          <p14:tracePt t="21993" x="3508375" y="5749925"/>
          <p14:tracePt t="21995" x="3516313" y="5749925"/>
          <p14:tracePt t="21996" x="3524250" y="5749925"/>
          <p14:tracePt t="21998" x="3532188" y="5749925"/>
          <p14:tracePt t="21999" x="3540125" y="5749925"/>
          <p14:tracePt t="22001" x="3548063" y="5749925"/>
          <p14:tracePt t="22002" x="3556000" y="5749925"/>
          <p14:tracePt t="22004" x="3563938" y="5749925"/>
          <p14:tracePt t="22006" x="3571875" y="5749925"/>
          <p14:tracePt t="22008" x="3579813" y="5749925"/>
          <p14:tracePt t="22009" x="3587750" y="5749925"/>
          <p14:tracePt t="22011" x="3595688" y="5749925"/>
          <p14:tracePt t="22012" x="3595688" y="5757863"/>
          <p14:tracePt t="22013" x="3603625" y="5757863"/>
          <p14:tracePt t="22014" x="3611563" y="5757863"/>
          <p14:tracePt t="22015" x="3619500" y="5757863"/>
          <p14:tracePt t="22017" x="3627438" y="5757863"/>
          <p14:tracePt t="22019" x="3635375" y="5757863"/>
          <p14:tracePt t="22020" x="3643313" y="5757863"/>
          <p14:tracePt t="22021" x="3651250" y="5757863"/>
          <p14:tracePt t="22023" x="3660775" y="5757863"/>
          <p14:tracePt t="22025" x="3668713" y="5757863"/>
          <p14:tracePt t="22026" x="3676650" y="5757863"/>
          <p14:tracePt t="22027" x="3684588" y="5757863"/>
          <p14:tracePt t="22029" x="3692525" y="5757863"/>
          <p14:tracePt t="22031" x="3700463" y="5757863"/>
          <p14:tracePt t="22033" x="3708400" y="5757863"/>
          <p14:tracePt t="22034" x="3716338" y="5765800"/>
          <p14:tracePt t="22036" x="3724275" y="5765800"/>
          <p14:tracePt t="22038" x="3732213" y="5765800"/>
          <p14:tracePt t="22040" x="3740150" y="5765800"/>
          <p14:tracePt t="22041" x="3748088" y="5765800"/>
          <p14:tracePt t="22043" x="3756025" y="5765800"/>
          <p14:tracePt t="22045" x="3763963" y="5765800"/>
          <p14:tracePt t="22047" x="3771900" y="5765800"/>
          <p14:tracePt t="22050" x="3779838" y="5765800"/>
          <p14:tracePt t="22051" x="3787775" y="5765800"/>
          <p14:tracePt t="22053" x="3795713" y="5765800"/>
          <p14:tracePt t="22056" x="3803650" y="5765800"/>
          <p14:tracePt t="22059" x="3811588" y="5765800"/>
          <p14:tracePt t="22062" x="3819525" y="5765800"/>
          <p14:tracePt t="22065" x="3827463" y="5765800"/>
          <p14:tracePt t="22068" x="3835400" y="5765800"/>
          <p14:tracePt t="22071" x="3843338" y="5765800"/>
          <p14:tracePt t="22074" x="3851275" y="5765800"/>
          <p14:tracePt t="22078" x="3859213" y="5773738"/>
          <p14:tracePt t="22080" x="3867150" y="5773738"/>
          <p14:tracePt t="22083" x="3875088" y="5773738"/>
          <p14:tracePt t="22086" x="3883025" y="5773738"/>
          <p14:tracePt t="22089" x="3890963" y="5773738"/>
          <p14:tracePt t="22092" x="3898900" y="5773738"/>
          <p14:tracePt t="22095" x="3906838" y="5773738"/>
          <p14:tracePt t="22098" x="3914775" y="5773738"/>
          <p14:tracePt t="22101" x="3922713" y="5773738"/>
          <p14:tracePt t="22103" x="3930650" y="5773738"/>
          <p14:tracePt t="22105" x="3938588" y="5781675"/>
          <p14:tracePt t="22108" x="3946525" y="5781675"/>
          <p14:tracePt t="22109" x="3954463" y="5781675"/>
          <p14:tracePt t="22111" x="3962400" y="5781675"/>
          <p14:tracePt t="22113" x="3970338" y="5781675"/>
          <p14:tracePt t="22114" x="3978275" y="5781675"/>
          <p14:tracePt t="22116" x="3986213" y="5781675"/>
          <p14:tracePt t="22117" x="3994150" y="5781675"/>
          <p14:tracePt t="22119" x="4002088" y="5781675"/>
          <p14:tracePt t="22121" x="4011613" y="5781675"/>
          <p14:tracePt t="22122" x="4019550" y="5781675"/>
          <p14:tracePt t="22123" x="4027488" y="5789613"/>
          <p14:tracePt t="22124" x="4035425" y="5789613"/>
          <p14:tracePt t="22125" x="4043363" y="5789613"/>
          <p14:tracePt t="22126" x="4051300" y="5789613"/>
          <p14:tracePt t="22128" x="4067175" y="5789613"/>
          <p14:tracePt t="22130" x="4075113" y="5789613"/>
          <p14:tracePt t="22131" x="4090988" y="5789613"/>
          <p14:tracePt t="22133" x="4106863" y="5797550"/>
          <p14:tracePt t="22134" x="4114800" y="5797550"/>
          <p14:tracePt t="22135" x="4122738" y="5797550"/>
          <p14:tracePt t="22136" x="4130675" y="5797550"/>
          <p14:tracePt t="22137" x="4138613" y="5797550"/>
          <p14:tracePt t="22138" x="4146550" y="5797550"/>
          <p14:tracePt t="22139" x="4162425" y="5797550"/>
          <p14:tracePt t="22140" x="4170363" y="5797550"/>
          <p14:tracePt t="22142" x="4186238" y="5797550"/>
          <p14:tracePt t="22143" x="4194175" y="5797550"/>
          <p14:tracePt t="22144" x="4202113" y="5797550"/>
          <p14:tracePt t="22145" x="4217988" y="5797550"/>
          <p14:tracePt t="22146" x="4225925" y="5805488"/>
          <p14:tracePt t="22147" x="4233863" y="5805488"/>
          <p14:tracePt t="22148" x="4241800" y="5805488"/>
          <p14:tracePt t="22149" x="4249738" y="5805488"/>
          <p14:tracePt t="22150" x="4257675" y="5805488"/>
          <p14:tracePt t="22151" x="4265613" y="5805488"/>
          <p14:tracePt t="22152" x="4281488" y="5805488"/>
          <p14:tracePt t="22153" x="4289425" y="5805488"/>
          <p14:tracePt t="22154" x="4297363" y="5805488"/>
          <p14:tracePt t="22155" x="4305300" y="5813425"/>
          <p14:tracePt t="22156" x="4313238" y="5813425"/>
          <p14:tracePt t="22157" x="4321175" y="5813425"/>
          <p14:tracePt t="22158" x="4329113" y="5813425"/>
          <p14:tracePt t="22159" x="4344988" y="5813425"/>
          <p14:tracePt t="22160" x="4352925" y="5813425"/>
          <p14:tracePt t="22161" x="4362450" y="5813425"/>
          <p14:tracePt t="22163" x="4378325" y="5813425"/>
          <p14:tracePt t="22164" x="4386263" y="5813425"/>
          <p14:tracePt t="22165" x="4394200" y="5813425"/>
          <p14:tracePt t="22166" x="4402138" y="5813425"/>
          <p14:tracePt t="22167" x="4410075" y="5813425"/>
          <p14:tracePt t="22168" x="4418013" y="5813425"/>
          <p14:tracePt t="22169" x="4425950" y="5821363"/>
          <p14:tracePt t="22170" x="4441825" y="5821363"/>
          <p14:tracePt t="22172" x="4457700" y="5821363"/>
          <p14:tracePt t="22174" x="4465638" y="5821363"/>
          <p14:tracePt t="22175" x="4481513" y="5821363"/>
          <p14:tracePt t="22176" x="4489450" y="5821363"/>
          <p14:tracePt t="22177" x="4497388" y="5821363"/>
          <p14:tracePt t="22178" x="4505325" y="5821363"/>
          <p14:tracePt t="22179" x="4513263" y="5821363"/>
          <p14:tracePt t="22180" x="4521200" y="5821363"/>
          <p14:tracePt t="22181" x="4529138" y="5821363"/>
          <p14:tracePt t="22183" x="4537075" y="5821363"/>
          <p14:tracePt t="22184" x="4552950" y="5821363"/>
          <p14:tracePt t="22185" x="4560888" y="5821363"/>
          <p14:tracePt t="22186" x="4568825" y="5821363"/>
          <p14:tracePt t="22188" x="4584700" y="5821363"/>
          <p14:tracePt t="22190" x="4600575" y="5821363"/>
          <p14:tracePt t="22192" x="4608513" y="5821363"/>
          <p14:tracePt t="22193" x="4624388" y="5821363"/>
          <p14:tracePt t="22195" x="4640263" y="5821363"/>
          <p14:tracePt t="22197" x="4656138" y="5821363"/>
          <p14:tracePt t="22199" x="4664075" y="5821363"/>
          <p14:tracePt t="22200" x="4672013" y="5821363"/>
          <p14:tracePt t="22201" x="4687888" y="5821363"/>
          <p14:tracePt t="22202" x="4695825" y="5821363"/>
          <p14:tracePt t="22203" x="4705350" y="5821363"/>
          <p14:tracePt t="22204" x="4713288" y="5821363"/>
          <p14:tracePt t="22206" x="4721225" y="5821363"/>
          <p14:tracePt t="22207" x="4729163" y="5821363"/>
          <p14:tracePt t="22208" x="4745038" y="5821363"/>
          <p14:tracePt t="22210" x="4752975" y="5821363"/>
          <p14:tracePt t="22211" x="4760913" y="5821363"/>
          <p14:tracePt t="22212" x="4768850" y="5821363"/>
          <p14:tracePt t="22213" x="4776788" y="5821363"/>
          <p14:tracePt t="22214" x="4784725" y="5821363"/>
          <p14:tracePt t="22215" x="4792663" y="5821363"/>
          <p14:tracePt t="22216" x="4800600" y="5829300"/>
          <p14:tracePt t="22218" x="4808538" y="5829300"/>
          <p14:tracePt t="22219" x="4816475" y="5829300"/>
          <p14:tracePt t="22220" x="4824413" y="5829300"/>
          <p14:tracePt t="22221" x="4832350" y="5829300"/>
          <p14:tracePt t="22223" x="4840288" y="5829300"/>
          <p14:tracePt t="22224" x="4848225" y="5829300"/>
          <p14:tracePt t="22226" x="4856163" y="5829300"/>
          <p14:tracePt t="22227" x="4864100" y="5829300"/>
          <p14:tracePt t="22228" x="4872038" y="5829300"/>
          <p14:tracePt t="22230" x="4879975" y="5829300"/>
          <p14:tracePt t="22231" x="4887913" y="5829300"/>
          <p14:tracePt t="22232" x="4895850" y="5829300"/>
          <p14:tracePt t="22234" x="4903788" y="5829300"/>
          <p14:tracePt t="22236" x="4911725" y="5829300"/>
          <p14:tracePt t="22237" x="4919663" y="5829300"/>
          <p14:tracePt t="22239" x="4927600" y="5829300"/>
          <p14:tracePt t="22240" x="4935538" y="5829300"/>
          <p14:tracePt t="22242" x="4943475" y="5829300"/>
          <p14:tracePt t="22244" x="4951413" y="5829300"/>
          <p14:tracePt t="22245" x="4959350" y="5829300"/>
          <p14:tracePt t="22247" x="4967288" y="5829300"/>
          <p14:tracePt t="22250" x="4975225" y="5829300"/>
          <p14:tracePt t="22251" x="4983163" y="5829300"/>
          <p14:tracePt t="22253" x="4991100" y="5829300"/>
          <p14:tracePt t="22255" x="4999038" y="5829300"/>
          <p14:tracePt t="22257" x="5006975" y="5829300"/>
          <p14:tracePt t="22260" x="5014913" y="5829300"/>
          <p14:tracePt t="22263" x="5022850" y="5829300"/>
          <p14:tracePt t="22264" x="5030788" y="5829300"/>
          <p14:tracePt t="22267" x="5038725" y="5829300"/>
          <p14:tracePt t="22270" x="5046663" y="5829300"/>
          <p14:tracePt t="22273" x="5056188" y="5829300"/>
          <p14:tracePt t="22277" x="5064125" y="5829300"/>
          <p14:tracePt t="22282" x="5072063" y="5829300"/>
          <p14:tracePt t="22288" x="5080000" y="5829300"/>
          <p14:tracePt t="22300" x="5087938" y="5829300"/>
          <p14:tracePt t="23639" x="5095875" y="5821363"/>
          <p14:tracePt t="23649" x="5103813" y="5813425"/>
          <p14:tracePt t="23653" x="5111750" y="5813425"/>
          <p14:tracePt t="23656" x="5111750" y="5805488"/>
          <p14:tracePt t="23657" x="5119688" y="5805488"/>
          <p14:tracePt t="23659" x="5119688" y="5797550"/>
          <p14:tracePt t="23661" x="5127625" y="5797550"/>
          <p14:tracePt t="23662" x="5135563" y="5797550"/>
          <p14:tracePt t="23663" x="5135563" y="5789613"/>
          <p14:tracePt t="23665" x="5143500" y="5789613"/>
          <p14:tracePt t="23666" x="5143500" y="5781675"/>
          <p14:tracePt t="23667" x="5151438" y="5781675"/>
          <p14:tracePt t="23668" x="5151438" y="5773738"/>
          <p14:tracePt t="23669" x="5159375" y="5773738"/>
          <p14:tracePt t="23670" x="5159375" y="5765800"/>
          <p14:tracePt t="23671" x="5167313" y="5765800"/>
          <p14:tracePt t="23672" x="5167313" y="5757863"/>
          <p14:tracePt t="23673" x="5175250" y="5757863"/>
          <p14:tracePt t="23674" x="5175250" y="5749925"/>
          <p14:tracePt t="23675" x="5183188" y="5749925"/>
          <p14:tracePt t="23676" x="5191125" y="5741988"/>
          <p14:tracePt t="23677" x="5191125" y="5734050"/>
          <p14:tracePt t="23678" x="5199063" y="5734050"/>
          <p14:tracePt t="23679" x="5199063" y="5726113"/>
          <p14:tracePt t="23680" x="5207000" y="5726113"/>
          <p14:tracePt t="23681" x="5214938" y="5718175"/>
          <p14:tracePt t="23683" x="5222875" y="5710238"/>
          <p14:tracePt t="23684" x="5230813" y="5702300"/>
          <p14:tracePt t="23686" x="5238750" y="5702300"/>
          <p14:tracePt t="23687" x="5246688" y="5694363"/>
          <p14:tracePt t="23688" x="5246688" y="5686425"/>
          <p14:tracePt t="23689" x="5254625" y="5686425"/>
          <p14:tracePt t="23690" x="5262563" y="5678488"/>
          <p14:tracePt t="23691" x="5270500" y="5670550"/>
          <p14:tracePt t="23693" x="5278438" y="5662613"/>
          <p14:tracePt t="23694" x="5286375" y="5653088"/>
          <p14:tracePt t="23695" x="5294313" y="5653088"/>
          <p14:tracePt t="23696" x="5294313" y="5645150"/>
          <p14:tracePt t="23697" x="5302250" y="5645150"/>
          <p14:tracePt t="23698" x="5310188" y="5637213"/>
          <p14:tracePt t="23700" x="5318125" y="5629275"/>
          <p14:tracePt t="23701" x="5326063" y="5621338"/>
          <p14:tracePt t="23703" x="5334000" y="5613400"/>
          <p14:tracePt t="23704" x="5341938" y="5613400"/>
          <p14:tracePt t="23705" x="5341938" y="5605463"/>
          <p14:tracePt t="23706" x="5349875" y="5597525"/>
          <p14:tracePt t="23707" x="5365750" y="5589588"/>
          <p14:tracePt t="23709" x="5373688" y="5581650"/>
          <p14:tracePt t="23711" x="5381625" y="5581650"/>
          <p14:tracePt t="23712" x="5389563" y="5573713"/>
          <p14:tracePt t="23713" x="5397500" y="5565775"/>
          <p14:tracePt t="23715" x="5407025" y="5557838"/>
          <p14:tracePt t="23716" x="5407025" y="5549900"/>
          <p14:tracePt t="23717" x="5414963" y="5549900"/>
          <p14:tracePt t="23718" x="5422900" y="5549900"/>
          <p14:tracePt t="23719" x="5422900" y="5541963"/>
          <p14:tracePt t="23720" x="5430838" y="5541963"/>
          <p14:tracePt t="23721" x="5438775" y="5534025"/>
          <p14:tracePt t="23722" x="5438775" y="5526088"/>
          <p14:tracePt t="23723" x="5446713" y="5526088"/>
          <p14:tracePt t="23724" x="5454650" y="5518150"/>
          <p14:tracePt t="23725" x="5454650" y="5510213"/>
          <p14:tracePt t="23726" x="5462588" y="5510213"/>
          <p14:tracePt t="23727" x="5470525" y="5510213"/>
          <p14:tracePt t="23728" x="5470525" y="5502275"/>
          <p14:tracePt t="23729" x="5478463" y="5494338"/>
          <p14:tracePt t="23732" x="5486400" y="5486400"/>
          <p14:tracePt t="23734" x="5494338" y="5478463"/>
          <p14:tracePt t="23735" x="5502275" y="5478463"/>
          <p14:tracePt t="23736" x="5502275" y="5470525"/>
          <p14:tracePt t="23738" x="5510213" y="5470525"/>
          <p14:tracePt t="23739" x="5510213" y="5462588"/>
          <p14:tracePt t="23740" x="5518150" y="5462588"/>
          <p14:tracePt t="23742" x="5526088" y="5454650"/>
          <p14:tracePt t="23743" x="5526088" y="5446713"/>
          <p14:tracePt t="23744" x="5534025" y="5446713"/>
          <p14:tracePt t="23745" x="5534025" y="5438775"/>
          <p14:tracePt t="23747" x="5541963" y="5438775"/>
          <p14:tracePt t="23748" x="5541963" y="5430838"/>
          <p14:tracePt t="23750" x="5549900" y="5430838"/>
          <p14:tracePt t="23751" x="5549900" y="5422900"/>
          <p14:tracePt t="23752" x="5557838" y="5422900"/>
          <p14:tracePt t="23754" x="5557838" y="5414963"/>
          <p14:tracePt t="23756" x="5565775" y="5414963"/>
          <p14:tracePt t="23757" x="5565775" y="5407025"/>
          <p14:tracePt t="23758" x="5565775" y="5399088"/>
          <p14:tracePt t="23759" x="5573713" y="5399088"/>
          <p14:tracePt t="23761" x="5573713" y="5391150"/>
          <p14:tracePt t="23763" x="5581650" y="5391150"/>
          <p14:tracePt t="23764" x="5581650" y="5383213"/>
          <p14:tracePt t="23768" x="5589588" y="5375275"/>
          <p14:tracePt t="23771" x="5589588" y="5367338"/>
          <p14:tracePt t="23773" x="5597525" y="5367338"/>
          <p14:tracePt t="23774" x="5597525" y="5359400"/>
          <p14:tracePt t="23777" x="5597525" y="5351463"/>
          <p14:tracePt t="23778" x="5605463" y="5351463"/>
          <p14:tracePt t="23780" x="5605463" y="5343525"/>
          <p14:tracePt t="23782" x="5605463" y="5335588"/>
          <p14:tracePt t="23785" x="5613400" y="5327650"/>
          <p14:tracePt t="23788" x="5613400" y="5319713"/>
          <p14:tracePt t="23791" x="5613400" y="5310188"/>
          <p14:tracePt t="23792" x="5621338" y="5310188"/>
          <p14:tracePt t="23794" x="5621338" y="5302250"/>
          <p14:tracePt t="23796" x="5621338" y="5294313"/>
          <p14:tracePt t="23799" x="5621338" y="5286375"/>
          <p14:tracePt t="23800" x="5629275" y="5286375"/>
          <p14:tracePt t="23801" x="5629275" y="5278438"/>
          <p14:tracePt t="23804" x="5629275" y="5270500"/>
          <p14:tracePt t="23805" x="5629275" y="5262563"/>
          <p14:tracePt t="23806" x="5637213" y="5262563"/>
          <p14:tracePt t="23807" x="5637213" y="5254625"/>
          <p14:tracePt t="23809" x="5637213" y="5246688"/>
          <p14:tracePt t="23811" x="5637213" y="5238750"/>
          <p14:tracePt t="23813" x="5645150" y="5230813"/>
          <p14:tracePt t="23815" x="5645150" y="5222875"/>
          <p14:tracePt t="23816" x="5645150" y="5214938"/>
          <p14:tracePt t="23818" x="5645150" y="5207000"/>
          <p14:tracePt t="23819" x="5653088" y="5199063"/>
          <p14:tracePt t="23821" x="5653088" y="5191125"/>
          <p14:tracePt t="23822" x="5661025" y="5183188"/>
          <p14:tracePt t="23824" x="5661025" y="5167313"/>
          <p14:tracePt t="23826" x="5661025" y="5159375"/>
          <p14:tracePt t="23827" x="5668963" y="5151438"/>
          <p14:tracePt t="23829" x="5668963" y="5143500"/>
          <p14:tracePt t="23830" x="5676900" y="5135563"/>
          <p14:tracePt t="23831" x="5676900" y="5127625"/>
          <p14:tracePt t="23832" x="5676900" y="5119688"/>
          <p14:tracePt t="23833" x="5676900" y="5111750"/>
          <p14:tracePt t="23834" x="5676900" y="5103813"/>
          <p14:tracePt t="23835" x="5684838" y="5103813"/>
          <p14:tracePt t="23836" x="5684838" y="5087938"/>
          <p14:tracePt t="23837" x="5692775" y="5080000"/>
          <p14:tracePt t="23839" x="5692775" y="5064125"/>
          <p14:tracePt t="23840" x="5692775" y="5056188"/>
          <p14:tracePt t="23842" x="5700713" y="5040313"/>
          <p14:tracePt t="23843" x="5700713" y="5032375"/>
          <p14:tracePt t="23844" x="5700713" y="5024438"/>
          <p14:tracePt t="23845" x="5708650" y="5016500"/>
          <p14:tracePt t="23846" x="5708650" y="5008563"/>
          <p14:tracePt t="23847" x="5708650" y="5000625"/>
          <p14:tracePt t="23848" x="5716588" y="4992688"/>
          <p14:tracePt t="23849" x="5716588" y="4984750"/>
          <p14:tracePt t="23850" x="5716588" y="4967288"/>
          <p14:tracePt t="23851" x="5716588" y="4959350"/>
          <p14:tracePt t="23852" x="5724525" y="4951413"/>
          <p14:tracePt t="23853" x="5724525" y="4943475"/>
          <p14:tracePt t="23854" x="5724525" y="4935538"/>
          <p14:tracePt t="23855" x="5724525" y="4919663"/>
          <p14:tracePt t="23856" x="5724525" y="4911725"/>
          <p14:tracePt t="23857" x="5732463" y="4895850"/>
          <p14:tracePt t="23858" x="5732463" y="4887913"/>
          <p14:tracePt t="23859" x="5732463" y="4879975"/>
          <p14:tracePt t="23860" x="5740400" y="4864100"/>
          <p14:tracePt t="23861" x="5740400" y="4856163"/>
          <p14:tracePt t="23862" x="5740400" y="4840288"/>
          <p14:tracePt t="23863" x="5740400" y="4824413"/>
          <p14:tracePt t="23864" x="5749925" y="4816475"/>
          <p14:tracePt t="23865" x="5749925" y="4808538"/>
          <p14:tracePt t="23866" x="5749925" y="4792663"/>
          <p14:tracePt t="23867" x="5749925" y="4784725"/>
          <p14:tracePt t="23868" x="5749925" y="4768850"/>
          <p14:tracePt t="23869" x="5757863" y="4760913"/>
          <p14:tracePt t="23870" x="5757863" y="4745038"/>
          <p14:tracePt t="23871" x="5757863" y="4729163"/>
          <p14:tracePt t="23872" x="5765800" y="4721225"/>
          <p14:tracePt t="23873" x="5765800" y="4713288"/>
          <p14:tracePt t="23874" x="5765800" y="4697413"/>
          <p14:tracePt t="23875" x="5765800" y="4681538"/>
          <p14:tracePt t="23876" x="5773738" y="4673600"/>
          <p14:tracePt t="23877" x="5773738" y="4665663"/>
          <p14:tracePt t="23878" x="5773738" y="4649788"/>
          <p14:tracePt t="23879" x="5781675" y="4641850"/>
          <p14:tracePt t="23880" x="5781675" y="4624388"/>
          <p14:tracePt t="23881" x="5781675" y="4616450"/>
          <p14:tracePt t="23882" x="5781675" y="4608513"/>
          <p14:tracePt t="23883" x="5781675" y="4592638"/>
          <p14:tracePt t="23884" x="5781675" y="4584700"/>
          <p14:tracePt t="23885" x="5789613" y="4576763"/>
          <p14:tracePt t="23886" x="5789613" y="4560888"/>
          <p14:tracePt t="23887" x="5789613" y="4552950"/>
          <p14:tracePt t="23888" x="5789613" y="4545013"/>
          <p14:tracePt t="23889" x="5797550" y="4529138"/>
          <p14:tracePt t="23891" x="5797550" y="4513263"/>
          <p14:tracePt t="23892" x="5797550" y="4505325"/>
          <p14:tracePt t="23893" x="5805488" y="4489450"/>
          <p14:tracePt t="23894" x="5805488" y="4481513"/>
          <p14:tracePt t="23895" x="5805488" y="4473575"/>
          <p14:tracePt t="23896" x="5805488" y="4465638"/>
          <p14:tracePt t="23897" x="5805488" y="4457700"/>
          <p14:tracePt t="23898" x="5813425" y="4449763"/>
          <p14:tracePt t="23899" x="5813425" y="4433888"/>
          <p14:tracePt t="23900" x="5813425" y="4425950"/>
          <p14:tracePt t="23901" x="5813425" y="4418013"/>
          <p14:tracePt t="23902" x="5813425" y="4410075"/>
          <p14:tracePt t="23903" x="5813425" y="4402138"/>
          <p14:tracePt t="23904" x="5813425" y="4394200"/>
          <p14:tracePt t="23905" x="5821363" y="4378325"/>
          <p14:tracePt t="23906" x="5821363" y="4362450"/>
          <p14:tracePt t="23907" x="5821363" y="4354513"/>
          <p14:tracePt t="23908" x="5821363" y="4346575"/>
          <p14:tracePt t="23909" x="5821363" y="4338638"/>
          <p14:tracePt t="23910" x="5829300" y="4322763"/>
          <p14:tracePt t="23911" x="5829300" y="4306888"/>
          <p14:tracePt t="23912" x="5829300" y="4298950"/>
          <p14:tracePt t="23913" x="5829300" y="4291013"/>
          <p14:tracePt t="23914" x="5829300" y="4273550"/>
          <p14:tracePt t="23915" x="5829300" y="4265613"/>
          <p14:tracePt t="23916" x="5837238" y="4249738"/>
          <p14:tracePt t="23917" x="5837238" y="4241800"/>
          <p14:tracePt t="23918" x="5837238" y="4225925"/>
          <p14:tracePt t="23919" x="5837238" y="4217988"/>
          <p14:tracePt t="23920" x="5837238" y="4202113"/>
          <p14:tracePt t="23921" x="5837238" y="4194175"/>
          <p14:tracePt t="23922" x="5837238" y="4186238"/>
          <p14:tracePt t="23923" x="5837238" y="4170363"/>
          <p14:tracePt t="23924" x="5837238" y="4146550"/>
          <p14:tracePt t="23925" x="5837238" y="4138613"/>
          <p14:tracePt t="23926" x="5837238" y="4122738"/>
          <p14:tracePt t="23927" x="5845175" y="4106863"/>
          <p14:tracePt t="23928" x="5845175" y="4098925"/>
          <p14:tracePt t="23929" x="5845175" y="4083050"/>
          <p14:tracePt t="23930" x="5845175" y="4067175"/>
          <p14:tracePt t="23931" x="5845175" y="4051300"/>
          <p14:tracePt t="23932" x="5845175" y="4035425"/>
          <p14:tracePt t="23933" x="5845175" y="4027488"/>
          <p14:tracePt t="23934" x="5845175" y="4011613"/>
          <p14:tracePt t="23935" x="5845175" y="3995738"/>
          <p14:tracePt t="23936" x="5845175" y="3979863"/>
          <p14:tracePt t="23937" x="5845175" y="3963988"/>
          <p14:tracePt t="23945" x="5845175" y="3835400"/>
          <p14:tracePt t="23946" x="5845175" y="3819525"/>
          <p14:tracePt t="23947" x="5845175" y="3795713"/>
          <p14:tracePt t="23948" x="5845175" y="3787775"/>
          <p14:tracePt t="23949" x="5845175" y="3763963"/>
          <p14:tracePt t="23950" x="5845175" y="3748088"/>
          <p14:tracePt t="23951" x="5845175" y="3732213"/>
          <p14:tracePt t="23952" x="5845175" y="3716338"/>
          <p14:tracePt t="23953" x="5845175" y="3700463"/>
          <p14:tracePt t="23954" x="5845175" y="3676650"/>
          <p14:tracePt t="23955" x="5845175" y="3668713"/>
          <p14:tracePt t="23956" x="5845175" y="3652838"/>
          <p14:tracePt t="23957" x="5845175" y="3636963"/>
          <p14:tracePt t="23958" x="5845175" y="3621088"/>
          <p14:tracePt t="23959" x="5845175" y="3605213"/>
          <p14:tracePt t="23961" x="5845175" y="3571875"/>
          <p14:tracePt t="23962" x="5845175" y="3548063"/>
          <p14:tracePt t="23963" x="5845175" y="3532188"/>
          <p14:tracePt t="23964" x="5845175" y="3524250"/>
          <p14:tracePt t="23965" x="5845175" y="3508375"/>
          <p14:tracePt t="23966" x="5845175" y="3484563"/>
          <p14:tracePt t="23967" x="5853113" y="3468688"/>
          <p14:tracePt t="23968" x="5853113" y="3452813"/>
          <p14:tracePt t="23969" x="5853113" y="3436938"/>
          <p14:tracePt t="23970" x="5853113" y="3421063"/>
          <p14:tracePt t="23971" x="5853113" y="3405188"/>
          <p14:tracePt t="23972" x="5853113" y="3389313"/>
          <p14:tracePt t="23973" x="5861050" y="3373438"/>
          <p14:tracePt t="23974" x="5861050" y="3357563"/>
          <p14:tracePt t="23975" x="5861050" y="3341688"/>
          <p14:tracePt t="23976" x="5861050" y="3325813"/>
          <p14:tracePt t="23977" x="5868988" y="3309938"/>
          <p14:tracePt t="23978" x="5868988" y="3302000"/>
          <p14:tracePt t="23979" x="5868988" y="3270250"/>
          <p14:tracePt t="23980" x="5868988" y="3262313"/>
          <p14:tracePt t="23981" x="5876925" y="3244850"/>
          <p14:tracePt t="23982" x="5876925" y="3228975"/>
          <p14:tracePt t="23983" x="5876925" y="3221038"/>
          <p14:tracePt t="23984" x="5876925" y="3205163"/>
          <p14:tracePt t="23985" x="5884863" y="3181350"/>
          <p14:tracePt t="23986" x="5884863" y="3165475"/>
          <p14:tracePt t="23987" x="5892800" y="3157538"/>
          <p14:tracePt t="23988" x="5892800" y="3141663"/>
          <p14:tracePt t="23989" x="5892800" y="3125788"/>
          <p14:tracePt t="23990" x="5900738" y="3117850"/>
          <p14:tracePt t="23991" x="5900738" y="3101975"/>
          <p14:tracePt t="23992" x="5900738" y="3086100"/>
          <p14:tracePt t="23993" x="5900738" y="3070225"/>
          <p14:tracePt t="23994" x="5908675" y="3054350"/>
          <p14:tracePt t="23995" x="5908675" y="3046413"/>
          <p14:tracePt t="23996" x="5908675" y="3030538"/>
          <p14:tracePt t="23997" x="5916613" y="3014663"/>
          <p14:tracePt t="23998" x="5916613" y="2998788"/>
          <p14:tracePt t="23999" x="5924550" y="2990850"/>
          <p14:tracePt t="24000" x="5924550" y="2974975"/>
          <p14:tracePt t="24001" x="5924550" y="2967038"/>
          <p14:tracePt t="24002" x="5932488" y="2951163"/>
          <p14:tracePt t="24003" x="5932488" y="2935288"/>
          <p14:tracePt t="24004" x="5932488" y="2919413"/>
          <p14:tracePt t="24005" x="5940425" y="2909888"/>
          <p14:tracePt t="24006" x="5940425" y="2894013"/>
          <p14:tracePt t="24007" x="5940425" y="2878138"/>
          <p14:tracePt t="24008" x="5940425" y="2870200"/>
          <p14:tracePt t="24009" x="5948363" y="2854325"/>
          <p14:tracePt t="24010" x="5948363" y="2838450"/>
          <p14:tracePt t="24011" x="5956300" y="2830513"/>
          <p14:tracePt t="24012" x="5956300" y="2814638"/>
          <p14:tracePt t="24013" x="5956300" y="2806700"/>
          <p14:tracePt t="24014" x="5956300" y="2790825"/>
          <p14:tracePt t="24015" x="5964238" y="2782888"/>
          <p14:tracePt t="24016" x="5964238" y="2767013"/>
          <p14:tracePt t="24017" x="5964238" y="2751138"/>
          <p14:tracePt t="24018" x="5972175" y="2743200"/>
          <p14:tracePt t="24019" x="5972175" y="2735263"/>
          <p14:tracePt t="24020" x="5972175" y="2719388"/>
          <p14:tracePt t="24021" x="5972175" y="2711450"/>
          <p14:tracePt t="24022" x="5972175" y="2695575"/>
          <p14:tracePt t="24023" x="5980113" y="2679700"/>
          <p14:tracePt t="24024" x="5980113" y="2671763"/>
          <p14:tracePt t="24025" x="5980113" y="2663825"/>
          <p14:tracePt t="24026" x="5980113" y="2655888"/>
          <p14:tracePt t="24027" x="5980113" y="2647950"/>
          <p14:tracePt t="24028" x="5980113" y="2632075"/>
          <p14:tracePt t="24029" x="5980113" y="2624138"/>
          <p14:tracePt t="24030" x="5980113" y="2608263"/>
          <p14:tracePt t="24031" x="5980113" y="2600325"/>
          <p14:tracePt t="24032" x="5980113" y="2592388"/>
          <p14:tracePt t="24033" x="5980113" y="2584450"/>
          <p14:tracePt t="24034" x="5980113" y="2576513"/>
          <p14:tracePt t="24035" x="5980113" y="2559050"/>
          <p14:tracePt t="24036" x="5980113" y="2551113"/>
          <p14:tracePt t="24037" x="5980113" y="2543175"/>
          <p14:tracePt t="24038" x="5980113" y="2535238"/>
          <p14:tracePt t="24039" x="5980113" y="2519363"/>
          <p14:tracePt t="24040" x="5980113" y="2511425"/>
          <p14:tracePt t="24041" x="5980113" y="2495550"/>
          <p14:tracePt t="24042" x="5980113" y="2487613"/>
          <p14:tracePt t="24043" x="5980113" y="2479675"/>
          <p14:tracePt t="24044" x="5980113" y="2471738"/>
          <p14:tracePt t="24045" x="5980113" y="2463800"/>
          <p14:tracePt t="24046" x="5980113" y="2455863"/>
          <p14:tracePt t="24047" x="5980113" y="2447925"/>
          <p14:tracePt t="24048" x="5980113" y="2432050"/>
          <p14:tracePt t="24049" x="5980113" y="2424113"/>
          <p14:tracePt t="24050" x="5980113" y="2416175"/>
          <p14:tracePt t="24051" x="5980113" y="2408238"/>
          <p14:tracePt t="24052" x="5980113" y="2400300"/>
          <p14:tracePt t="24053" x="5980113" y="2384425"/>
          <p14:tracePt t="24054" x="5980113" y="2376488"/>
          <p14:tracePt t="24055" x="5980113" y="2368550"/>
          <p14:tracePt t="24056" x="5980113" y="2360613"/>
          <p14:tracePt t="24057" x="5980113" y="2352675"/>
          <p14:tracePt t="24058" x="5980113" y="2344738"/>
          <p14:tracePt t="24059" x="5980113" y="2336800"/>
          <p14:tracePt t="24060" x="5980113" y="2328863"/>
          <p14:tracePt t="24061" x="5980113" y="2320925"/>
          <p14:tracePt t="24062" x="5972175" y="2312988"/>
          <p14:tracePt t="24063" x="5972175" y="2297113"/>
          <p14:tracePt t="24065" x="5972175" y="2281238"/>
          <p14:tracePt t="24067" x="5972175" y="2273300"/>
          <p14:tracePt t="24068" x="5964238" y="2265363"/>
          <p14:tracePt t="24069" x="5964238" y="2257425"/>
          <p14:tracePt t="24070" x="5964238" y="2249488"/>
          <p14:tracePt t="24071" x="5964238" y="2241550"/>
          <p14:tracePt t="24072" x="5964238" y="2233613"/>
          <p14:tracePt t="24073" x="5964238" y="2224088"/>
          <p14:tracePt t="24074" x="5964238" y="2216150"/>
          <p14:tracePt t="24075" x="5964238" y="2208213"/>
          <p14:tracePt t="24076" x="5964238" y="2200275"/>
          <p14:tracePt t="24077" x="5956300" y="2192338"/>
          <p14:tracePt t="24079" x="5956300" y="2184400"/>
          <p14:tracePt t="24080" x="5956300" y="2176463"/>
          <p14:tracePt t="24081" x="5956300" y="2168525"/>
          <p14:tracePt t="24083" x="5956300" y="2160588"/>
          <p14:tracePt t="24084" x="5948363" y="2144713"/>
          <p14:tracePt t="24086" x="5948363" y="2136775"/>
          <p14:tracePt t="24088" x="5948363" y="2128838"/>
          <p14:tracePt t="24089" x="5948363" y="2120900"/>
          <p14:tracePt t="24090" x="5948363" y="2112963"/>
          <p14:tracePt t="24091" x="5948363" y="2105025"/>
          <p14:tracePt t="24093" x="5940425" y="2097088"/>
          <p14:tracePt t="24095" x="5940425" y="2089150"/>
          <p14:tracePt t="24096" x="5940425" y="2081213"/>
          <p14:tracePt t="24097" x="5940425" y="2073275"/>
          <p14:tracePt t="24098" x="5940425" y="2065338"/>
          <p14:tracePt t="24100" x="5940425" y="2057400"/>
          <p14:tracePt t="24102" x="5940425" y="2049463"/>
          <p14:tracePt t="24104" x="5940425" y="2041525"/>
          <p14:tracePt t="24105" x="5940425" y="2033588"/>
          <p14:tracePt t="24107" x="5940425" y="2025650"/>
          <p14:tracePt t="24108" x="5940425" y="2017713"/>
          <p14:tracePt t="24109" x="5940425" y="2009775"/>
          <p14:tracePt t="24111" x="5940425" y="2001838"/>
          <p14:tracePt t="24113" x="5940425" y="1993900"/>
          <p14:tracePt t="24115" x="5940425" y="1985963"/>
          <p14:tracePt t="24116" x="5940425" y="1978025"/>
          <p14:tracePt t="24118" x="5940425" y="1970088"/>
          <p14:tracePt t="24120" x="5948363" y="1962150"/>
          <p14:tracePt t="24122" x="5948363" y="1954213"/>
          <p14:tracePt t="24124" x="5948363" y="1946275"/>
          <p14:tracePt t="24125" x="5948363" y="1938338"/>
          <p14:tracePt t="24128" x="5948363" y="1930400"/>
          <p14:tracePt t="24129" x="5948363" y="1922463"/>
          <p14:tracePt t="24130" x="5956300" y="1914525"/>
          <p14:tracePt t="24132" x="5956300" y="1906588"/>
          <p14:tracePt t="24134" x="5956300" y="1898650"/>
          <p14:tracePt t="24135" x="5956300" y="1890713"/>
          <p14:tracePt t="24137" x="5956300" y="1881188"/>
          <p14:tracePt t="24139" x="5964238" y="1873250"/>
          <p14:tracePt t="24141" x="5964238" y="1865313"/>
          <p14:tracePt t="24144" x="5964238" y="1857375"/>
          <p14:tracePt t="24145" x="5964238" y="1849438"/>
          <p14:tracePt t="24147" x="5964238" y="1841500"/>
          <p14:tracePt t="24149" x="5964238" y="1833563"/>
          <p14:tracePt t="24152" x="5964238" y="1825625"/>
          <p14:tracePt t="24154" x="5964238" y="1817688"/>
          <p14:tracePt t="24155" x="5972175" y="1817688"/>
          <p14:tracePt t="24156" x="5972175" y="1809750"/>
          <p14:tracePt t="24159" x="5972175" y="1801813"/>
          <p14:tracePt t="24160" x="5972175" y="1793875"/>
          <p14:tracePt t="24163" x="5972175" y="1785938"/>
          <p14:tracePt t="24165" x="5972175" y="1778000"/>
          <p14:tracePt t="24168" x="5972175" y="1770063"/>
          <p14:tracePt t="24171" x="5972175" y="1762125"/>
          <p14:tracePt t="24173" x="5972175" y="1754188"/>
          <p14:tracePt t="24176" x="5972175" y="1746250"/>
          <p14:tracePt t="24178" x="5972175" y="1738313"/>
          <p14:tracePt t="24180" x="5972175" y="1730375"/>
          <p14:tracePt t="24183" x="5972175" y="1722438"/>
          <p14:tracePt t="24185" x="5972175" y="1714500"/>
          <p14:tracePt t="24187" x="5972175" y="1706563"/>
          <p14:tracePt t="24190" x="5972175" y="1698625"/>
          <p14:tracePt t="24192" x="5972175" y="1690688"/>
          <p14:tracePt t="24195" x="5972175" y="1682750"/>
          <p14:tracePt t="24196" x="5972175" y="1674813"/>
          <p14:tracePt t="24198" x="5972175" y="1666875"/>
          <p14:tracePt t="24200" x="5972175" y="1658938"/>
          <p14:tracePt t="24202" x="5972175" y="1651000"/>
          <p14:tracePt t="24204" x="5980113" y="1643063"/>
          <p14:tracePt t="24206" x="5980113" y="1635125"/>
          <p14:tracePt t="24208" x="5980113" y="1627188"/>
          <p14:tracePt t="24211" x="5980113" y="1619250"/>
          <p14:tracePt t="24212" x="5980113" y="1611313"/>
          <p14:tracePt t="24213" x="5980113" y="1603375"/>
          <p14:tracePt t="24215" x="5980113" y="1595438"/>
          <p14:tracePt t="24217" x="5980113" y="1587500"/>
          <p14:tracePt t="24219" x="5980113" y="1579563"/>
          <p14:tracePt t="24220" x="5980113" y="1571625"/>
          <p14:tracePt t="24222" x="5988050" y="1563688"/>
          <p14:tracePt t="24224" x="5988050" y="1555750"/>
          <p14:tracePt t="24226" x="5988050" y="1547813"/>
          <p14:tracePt t="24228" x="5988050" y="1538288"/>
          <p14:tracePt t="24230" x="5988050" y="1530350"/>
          <p14:tracePt t="24232" x="5988050" y="1522413"/>
          <p14:tracePt t="24233" x="5988050" y="1514475"/>
          <p14:tracePt t="24236" x="5988050" y="1506538"/>
          <p14:tracePt t="24237" x="5995988" y="1506538"/>
          <p14:tracePt t="24238" x="5995988" y="1498600"/>
          <p14:tracePt t="24239" x="5995988" y="1490663"/>
          <p14:tracePt t="24241" x="5995988" y="1482725"/>
          <p14:tracePt t="24243" x="5995988" y="1474788"/>
          <p14:tracePt t="24245" x="5995988" y="1466850"/>
          <p14:tracePt t="24247" x="5995988" y="1458913"/>
          <p14:tracePt t="24249" x="5995988" y="1450975"/>
          <p14:tracePt t="24251" x="5995988" y="1443038"/>
          <p14:tracePt t="24252" x="6003925" y="1443038"/>
          <p14:tracePt t="24253" x="6003925" y="1435100"/>
          <p14:tracePt t="24255" x="6003925" y="1427163"/>
          <p14:tracePt t="24257" x="6003925" y="1419225"/>
          <p14:tracePt t="24260" x="6003925" y="1411288"/>
          <p14:tracePt t="24261" x="6003925" y="1403350"/>
          <p14:tracePt t="24264" x="6003925" y="1395413"/>
          <p14:tracePt t="24266" x="6003925" y="1387475"/>
          <p14:tracePt t="24269" x="6003925" y="1379538"/>
          <p14:tracePt t="24271" x="6003925" y="1371600"/>
          <p14:tracePt t="24274" x="6003925" y="1363663"/>
          <p14:tracePt t="24276" x="6003925" y="1355725"/>
          <p14:tracePt t="24278" x="6003925" y="1347788"/>
          <p14:tracePt t="24279" x="6011863" y="1347788"/>
          <p14:tracePt t="24281" x="6011863" y="1339850"/>
          <p14:tracePt t="24284" x="6011863" y="1331913"/>
          <p14:tracePt t="24287" x="6011863" y="1323975"/>
          <p14:tracePt t="24290" x="6011863" y="1316038"/>
          <p14:tracePt t="24293" x="6011863" y="1308100"/>
          <p14:tracePt t="24297" x="6011863" y="1300163"/>
          <p14:tracePt t="24299" x="6011863" y="1292225"/>
          <p14:tracePt t="24302" x="6011863" y="1284288"/>
          <p14:tracePt t="24304" x="6019800" y="1284288"/>
          <p14:tracePt t="24306" x="6019800" y="1276350"/>
          <p14:tracePt t="24309" x="6019800" y="1268413"/>
          <p14:tracePt t="24315" x="6019800" y="1260475"/>
          <p14:tracePt t="24317" x="6019800" y="1252538"/>
          <p14:tracePt t="24322" x="6019800" y="1244600"/>
          <p14:tracePt t="24330" x="6019800" y="1236663"/>
          <p14:tracePt t="24338" x="6019800" y="1228725"/>
          <p14:tracePt t="24345" x="6019800" y="1220788"/>
          <p14:tracePt t="24356" x="6019800" y="1212850"/>
          <p14:tracePt t="24364" x="6019800" y="1204913"/>
          <p14:tracePt t="24371" x="6019800" y="1195388"/>
          <p14:tracePt t="24375" x="6019800" y="1187450"/>
          <p14:tracePt t="24376" x="6011863" y="1187450"/>
          <p14:tracePt t="24380" x="6011863" y="1179513"/>
          <p14:tracePt t="24382" x="6003925" y="1179513"/>
          <p14:tracePt t="24385" x="6003925" y="1171575"/>
          <p14:tracePt t="24388" x="5995988" y="1171575"/>
          <p14:tracePt t="24390" x="5995988" y="1163638"/>
          <p14:tracePt t="24393" x="5988050" y="1155700"/>
          <p14:tracePt t="24395" x="5980113" y="1155700"/>
          <p14:tracePt t="24396" x="5980113" y="1147763"/>
          <p14:tracePt t="24399" x="5972175" y="1139825"/>
          <p14:tracePt t="24400" x="5964238" y="1139825"/>
          <p14:tracePt t="24403" x="5956300" y="1131888"/>
          <p14:tracePt t="24406" x="5948363" y="1131888"/>
          <p14:tracePt t="24407" x="5948363" y="1123950"/>
          <p14:tracePt t="24408" x="5940425" y="1123950"/>
          <p14:tracePt t="24411" x="5932488" y="1116013"/>
          <p14:tracePt t="24413" x="5924550" y="1116013"/>
          <p14:tracePt t="24415" x="5916613" y="1108075"/>
          <p14:tracePt t="24417" x="5908675" y="1100138"/>
          <p14:tracePt t="24419" x="5900738" y="1100138"/>
          <p14:tracePt t="24421" x="5892800" y="1092200"/>
          <p14:tracePt t="24422" x="5884863" y="1092200"/>
          <p14:tracePt t="24425" x="5876925" y="1092200"/>
          <p14:tracePt t="24426" x="5876925" y="1084263"/>
          <p14:tracePt t="24427" x="5868988" y="1084263"/>
          <p14:tracePt t="24430" x="5861050" y="1084263"/>
          <p14:tracePt t="24431" x="5861050" y="1076325"/>
          <p14:tracePt t="24433" x="5853113" y="1076325"/>
          <p14:tracePt t="24436" x="5845175" y="1076325"/>
          <p14:tracePt t="24437" x="5845175" y="1068388"/>
          <p14:tracePt t="24440" x="5837238" y="1068388"/>
          <p14:tracePt t="24443" x="5829300" y="1068388"/>
          <p14:tracePt t="24444" x="5829300" y="1060450"/>
          <p14:tracePt t="24448" x="5821363" y="1060450"/>
          <p14:tracePt t="24452" x="5813425" y="1060450"/>
          <p14:tracePt t="24455" x="5813425" y="1052513"/>
          <p14:tracePt t="24463" x="5805488" y="1052513"/>
          <p14:tracePt t="24470" x="5805488" y="1044575"/>
          <p14:tracePt t="24472" x="5797550" y="1044575"/>
          <p14:tracePt t="24487" x="5789613" y="1044575"/>
          <p14:tracePt t="24488" x="5789613" y="1036638"/>
          <p14:tracePt t="24512" x="5781675" y="1036638"/>
          <p14:tracePt t="24592" x="5781675" y="1028700"/>
          <p14:tracePt t="24595" x="5789613" y="1028700"/>
          <p14:tracePt t="24601" x="5797550" y="1028700"/>
          <p14:tracePt t="24604" x="5805488" y="1028700"/>
          <p14:tracePt t="24605" x="5805488" y="1020763"/>
          <p14:tracePt t="24608" x="5813425" y="1020763"/>
          <p14:tracePt t="24612" x="5821363" y="1020763"/>
          <p14:tracePt t="24614" x="5829300" y="1020763"/>
          <p14:tracePt t="24616" x="5837238" y="1020763"/>
          <p14:tracePt t="24618" x="5837238" y="1012825"/>
          <p14:tracePt t="24619" x="5845175" y="1012825"/>
          <p14:tracePt t="24621" x="5853113" y="1012825"/>
          <p14:tracePt t="24624" x="5861050" y="1012825"/>
          <p14:tracePt t="24626" x="5868988" y="1012825"/>
          <p14:tracePt t="24629" x="5876925" y="1004888"/>
          <p14:tracePt t="24630" x="5884863" y="1004888"/>
          <p14:tracePt t="24632" x="5892800" y="1004888"/>
          <p14:tracePt t="24635" x="5900738" y="1004888"/>
          <p14:tracePt t="24637" x="5908675" y="1004888"/>
          <p14:tracePt t="24639" x="5916613" y="1004888"/>
          <p14:tracePt t="24640" x="5924550" y="1004888"/>
          <p14:tracePt t="24643" x="5932488" y="1004888"/>
          <p14:tracePt t="24645" x="5940425" y="1004888"/>
          <p14:tracePt t="24647" x="5948363" y="1004888"/>
          <p14:tracePt t="24649" x="5956300" y="1004888"/>
          <p14:tracePt t="24650" x="5956300" y="996950"/>
          <p14:tracePt t="24651" x="5964238" y="996950"/>
          <p14:tracePt t="24652" x="5972175" y="996950"/>
          <p14:tracePt t="24653" x="5980113" y="996950"/>
          <p14:tracePt t="24654" x="5988050" y="996950"/>
          <p14:tracePt t="24656" x="5995988" y="996950"/>
          <p14:tracePt t="24658" x="6011863" y="996950"/>
          <p14:tracePt t="24661" x="6027738" y="996950"/>
          <p14:tracePt t="24662" x="6035675" y="996950"/>
          <p14:tracePt t="24663" x="6043613" y="996950"/>
          <p14:tracePt t="24664" x="6051550" y="996950"/>
          <p14:tracePt t="24665" x="6059488" y="996950"/>
          <p14:tracePt t="24666" x="6067425" y="989013"/>
          <p14:tracePt t="24667" x="6083300" y="989013"/>
          <p14:tracePt t="24669" x="6100763" y="989013"/>
          <p14:tracePt t="24671" x="6116638" y="989013"/>
          <p14:tracePt t="24672" x="6124575" y="989013"/>
          <p14:tracePt t="24673" x="6132513" y="989013"/>
          <p14:tracePt t="24674" x="6148388" y="989013"/>
          <p14:tracePt t="24675" x="6156325" y="989013"/>
          <p14:tracePt t="24676" x="6164263" y="989013"/>
          <p14:tracePt t="24677" x="6172200" y="989013"/>
          <p14:tracePt t="24678" x="6180138" y="989013"/>
          <p14:tracePt t="24679" x="6196013" y="989013"/>
          <p14:tracePt t="24680" x="6203950" y="989013"/>
          <p14:tracePt t="24681" x="6219825" y="981075"/>
          <p14:tracePt t="24682" x="6227763" y="981075"/>
          <p14:tracePt t="24683" x="6235700" y="981075"/>
          <p14:tracePt t="24684" x="6243638" y="981075"/>
          <p14:tracePt t="24685" x="6259513" y="981075"/>
          <p14:tracePt t="24686" x="6267450" y="981075"/>
          <p14:tracePt t="24687" x="6275388" y="981075"/>
          <p14:tracePt t="24688" x="6283325" y="981075"/>
          <p14:tracePt t="24689" x="6291263" y="981075"/>
          <p14:tracePt t="24690" x="6299200" y="981075"/>
          <p14:tracePt t="24691" x="6315075" y="981075"/>
          <p14:tracePt t="24692" x="6323013" y="981075"/>
          <p14:tracePt t="24693" x="6330950" y="981075"/>
          <p14:tracePt t="24694" x="6338888" y="981075"/>
          <p14:tracePt t="24695" x="6346825" y="981075"/>
          <p14:tracePt t="24697" x="6362700" y="981075"/>
          <p14:tracePt t="24699" x="6370638" y="981075"/>
          <p14:tracePt t="24700" x="6378575" y="981075"/>
          <p14:tracePt t="24702" x="6386513" y="981075"/>
          <p14:tracePt t="24704" x="6394450" y="981075"/>
          <p14:tracePt t="24706" x="6402388" y="981075"/>
          <p14:tracePt t="24708" x="6410325" y="981075"/>
          <p14:tracePt t="24714" x="6418263" y="981075"/>
          <p14:tracePt t="24721" x="6418263" y="973138"/>
          <p14:tracePt t="24756" x="6410325" y="973138"/>
          <p14:tracePt t="24758" x="6402388" y="973138"/>
          <p14:tracePt t="24761" x="6394450" y="973138"/>
          <p14:tracePt t="24764" x="6386513" y="973138"/>
          <p14:tracePt t="24766" x="6378575" y="973138"/>
          <p14:tracePt t="24768" x="6370638" y="973138"/>
          <p14:tracePt t="24769" x="6362700" y="973138"/>
          <p14:tracePt t="24770" x="6354763" y="973138"/>
          <p14:tracePt t="24771" x="6346825" y="981075"/>
          <p14:tracePt t="24773" x="6338888" y="981075"/>
          <p14:tracePt t="24774" x="6330950" y="981075"/>
          <p14:tracePt t="24775" x="6323013" y="981075"/>
          <p14:tracePt t="24776" x="6315075" y="981075"/>
          <p14:tracePt t="24777" x="6307138" y="981075"/>
          <p14:tracePt t="24778" x="6299200" y="981075"/>
          <p14:tracePt t="24779" x="6291263" y="981075"/>
          <p14:tracePt t="24780" x="6283325" y="981075"/>
          <p14:tracePt t="24781" x="6275388" y="981075"/>
          <p14:tracePt t="24782" x="6267450" y="981075"/>
          <p14:tracePt t="24783" x="6259513" y="981075"/>
          <p14:tracePt t="24784" x="6251575" y="981075"/>
          <p14:tracePt t="24785" x="6243638" y="981075"/>
          <p14:tracePt t="24786" x="6235700" y="981075"/>
          <p14:tracePt t="24787" x="6227763" y="981075"/>
          <p14:tracePt t="24788" x="6219825" y="981075"/>
          <p14:tracePt t="24789" x="6211888" y="981075"/>
          <p14:tracePt t="24790" x="6196013" y="981075"/>
          <p14:tracePt t="24791" x="6188075" y="981075"/>
          <p14:tracePt t="24792" x="6180138" y="981075"/>
          <p14:tracePt t="24793" x="6172200" y="981075"/>
          <p14:tracePt t="24794" x="6164263" y="981075"/>
          <p14:tracePt t="24795" x="6156325" y="981075"/>
          <p14:tracePt t="24796" x="6148388" y="981075"/>
          <p14:tracePt t="24797" x="6140450" y="981075"/>
          <p14:tracePt t="24798" x="6132513" y="981075"/>
          <p14:tracePt t="24799" x="6124575" y="981075"/>
          <p14:tracePt t="24800" x="6116638" y="981075"/>
          <p14:tracePt t="24801" x="6108700" y="981075"/>
          <p14:tracePt t="24802" x="6100763" y="981075"/>
          <p14:tracePt t="24803" x="6091238" y="981075"/>
          <p14:tracePt t="24804" x="6075363" y="981075"/>
          <p14:tracePt t="24806" x="6067425" y="981075"/>
          <p14:tracePt t="24807" x="6059488" y="981075"/>
          <p14:tracePt t="24808" x="6051550" y="981075"/>
          <p14:tracePt t="24809" x="6043613" y="981075"/>
          <p14:tracePt t="24811" x="6027738" y="981075"/>
          <p14:tracePt t="24812" x="6019800" y="981075"/>
          <p14:tracePt t="24813" x="6011863" y="981075"/>
          <p14:tracePt t="24814" x="6003925" y="981075"/>
          <p14:tracePt t="24815" x="5995988" y="981075"/>
          <p14:tracePt t="24816" x="5988050" y="981075"/>
          <p14:tracePt t="24817" x="5980113" y="981075"/>
          <p14:tracePt t="24819" x="5964238" y="981075"/>
          <p14:tracePt t="24821" x="5948363" y="981075"/>
          <p14:tracePt t="24822" x="5940425" y="981075"/>
          <p14:tracePt t="24824" x="5932488" y="981075"/>
          <p14:tracePt t="24825" x="5924550" y="981075"/>
          <p14:tracePt t="24826" x="5916613" y="981075"/>
          <p14:tracePt t="24827" x="5908675" y="981075"/>
          <p14:tracePt t="24828" x="5900738" y="981075"/>
          <p14:tracePt t="24830" x="5892800" y="981075"/>
          <p14:tracePt t="24831" x="5884863" y="981075"/>
          <p14:tracePt t="24832" x="5876925" y="981075"/>
          <p14:tracePt t="24833" x="5868988" y="981075"/>
          <p14:tracePt t="24835" x="5861050" y="981075"/>
          <p14:tracePt t="24837" x="5845175" y="981075"/>
          <p14:tracePt t="24839" x="5837238" y="981075"/>
          <p14:tracePt t="24841" x="5829300" y="981075"/>
          <p14:tracePt t="24842" x="5821363" y="981075"/>
          <p14:tracePt t="24844" x="5813425" y="981075"/>
          <p14:tracePt t="24846" x="5805488" y="981075"/>
          <p14:tracePt t="24847" x="5797550" y="981075"/>
          <p14:tracePt t="24849" x="5789613" y="981075"/>
          <p14:tracePt t="24850" x="5781675" y="981075"/>
          <p14:tracePt t="24852" x="5773738" y="981075"/>
          <p14:tracePt t="24855" x="5765800" y="981075"/>
          <p14:tracePt t="24856" x="5757863" y="981075"/>
          <p14:tracePt t="24858" x="5749925" y="981075"/>
          <p14:tracePt t="24861" x="5740400" y="981075"/>
          <p14:tracePt t="24863" x="5732463" y="981075"/>
          <p14:tracePt t="24866" x="5724525" y="981075"/>
          <p14:tracePt t="24869" x="5716588" y="981075"/>
          <p14:tracePt t="24872" x="5708650" y="981075"/>
          <p14:tracePt t="24874" x="5708650" y="973138"/>
          <p14:tracePt t="24877" x="5700713" y="973138"/>
          <p14:tracePt t="24960" x="5708650" y="973138"/>
          <p14:tracePt t="24965" x="5716588" y="973138"/>
          <p14:tracePt t="24969" x="5724525" y="973138"/>
          <p14:tracePt t="24973" x="5732463" y="973138"/>
          <p14:tracePt t="24975" x="5740400" y="973138"/>
          <p14:tracePt t="24978" x="5757863" y="973138"/>
          <p14:tracePt t="24979" x="5757863" y="965200"/>
          <p14:tracePt t="24980" x="5765800" y="965200"/>
          <p14:tracePt t="24982" x="5773738" y="965200"/>
          <p14:tracePt t="24983" x="5781675" y="965200"/>
          <p14:tracePt t="24985" x="5789613" y="965200"/>
          <p14:tracePt t="24986" x="5797550" y="965200"/>
          <p14:tracePt t="24987" x="5805488" y="965200"/>
          <p14:tracePt t="24988" x="5813425" y="965200"/>
          <p14:tracePt t="24989" x="5821363" y="965200"/>
          <p14:tracePt t="24991" x="5829300" y="965200"/>
          <p14:tracePt t="24992" x="5837238" y="965200"/>
          <p14:tracePt t="24993" x="5845175" y="965200"/>
          <p14:tracePt t="24994" x="5853113" y="965200"/>
          <p14:tracePt t="24995" x="5861050" y="965200"/>
          <p14:tracePt t="24996" x="5868988" y="965200"/>
          <p14:tracePt t="24997" x="5876925" y="965200"/>
          <p14:tracePt t="24999" x="5892800" y="965200"/>
          <p14:tracePt t="25000" x="5900738" y="965200"/>
          <p14:tracePt t="25001" x="5908675" y="965200"/>
          <p14:tracePt t="25002" x="5916613" y="965200"/>
          <p14:tracePt t="25003" x="5924550" y="965200"/>
          <p14:tracePt t="25004" x="5932488" y="965200"/>
          <p14:tracePt t="25005" x="5940425" y="965200"/>
          <p14:tracePt t="25006" x="5948363" y="965200"/>
          <p14:tracePt t="25007" x="5956300" y="965200"/>
          <p14:tracePt t="25008" x="5964238" y="965200"/>
          <p14:tracePt t="25009" x="5972175" y="965200"/>
          <p14:tracePt t="25011" x="5988050" y="965200"/>
          <p14:tracePt t="25013" x="6003925" y="965200"/>
          <p14:tracePt t="25014" x="6011863" y="965200"/>
          <p14:tracePt t="25015" x="6019800" y="965200"/>
          <p14:tracePt t="25017" x="6027738" y="965200"/>
          <p14:tracePt t="25018" x="6035675" y="965200"/>
          <p14:tracePt t="25019" x="6043613" y="965200"/>
          <p14:tracePt t="25021" x="6051550" y="965200"/>
          <p14:tracePt t="25022" x="6059488" y="965200"/>
          <p14:tracePt t="25023" x="6067425" y="965200"/>
          <p14:tracePt t="25024" x="6075363" y="965200"/>
          <p14:tracePt t="25026" x="6083300" y="965200"/>
          <p14:tracePt t="25027" x="6091238" y="965200"/>
          <p14:tracePt t="25028" x="6100763" y="965200"/>
          <p14:tracePt t="25030" x="6108700" y="965200"/>
          <p14:tracePt t="25032" x="6116638" y="965200"/>
          <p14:tracePt t="25035" x="6124575" y="965200"/>
          <p14:tracePt t="25036" x="6132513" y="965200"/>
          <p14:tracePt t="25039" x="6140450" y="965200"/>
          <p14:tracePt t="25042" x="6148388" y="965200"/>
          <p14:tracePt t="25046" x="6156325" y="965200"/>
          <p14:tracePt t="25112" x="6156325" y="973138"/>
          <p14:tracePt t="25131" x="6148388" y="973138"/>
          <p14:tracePt t="25134" x="6140450" y="973138"/>
          <p14:tracePt t="25135" x="6140450" y="981075"/>
          <p14:tracePt t="25138" x="6132513" y="981075"/>
          <p14:tracePt t="25142" x="6124575" y="981075"/>
          <p14:tracePt t="25143" x="6116638" y="981075"/>
          <p14:tracePt t="25146" x="6116638" y="989013"/>
          <p14:tracePt t="25147" x="6108700" y="989013"/>
          <p14:tracePt t="25149" x="6100763" y="989013"/>
          <p14:tracePt t="25152" x="6091238" y="989013"/>
          <p14:tracePt t="25155" x="6083300" y="989013"/>
          <p14:tracePt t="25158" x="6075363" y="989013"/>
          <p14:tracePt t="25159" x="6075363" y="996950"/>
          <p14:tracePt t="25162" x="6067425" y="996950"/>
          <p14:tracePt t="25165" x="6059488" y="996950"/>
          <p14:tracePt t="25167" x="6051550" y="996950"/>
          <p14:tracePt t="25173" x="6043613" y="996950"/>
          <p14:tracePt t="25328" x="6035675" y="996950"/>
          <p14:tracePt t="25340" x="6035675" y="1004888"/>
          <p14:tracePt t="25346" x="6027738" y="1004888"/>
          <p14:tracePt t="25349" x="6027738" y="1012825"/>
          <p14:tracePt t="25350" x="6019800" y="1012825"/>
          <p14:tracePt t="25353" x="6011863" y="1012825"/>
          <p14:tracePt t="25354" x="6011863" y="1020763"/>
          <p14:tracePt t="25356" x="6003925" y="1020763"/>
          <p14:tracePt t="25357" x="6003925" y="1028700"/>
          <p14:tracePt t="25359" x="5995988" y="1028700"/>
          <p14:tracePt t="25361" x="5988050" y="1036638"/>
          <p14:tracePt t="25363" x="5988050" y="1044575"/>
          <p14:tracePt t="25364" x="5980113" y="1044575"/>
          <p14:tracePt t="25366" x="5972175" y="1052513"/>
          <p14:tracePt t="25369" x="5964238" y="1052513"/>
          <p14:tracePt t="25370" x="5964238" y="1060450"/>
          <p14:tracePt t="25372" x="5956300" y="1068388"/>
          <p14:tracePt t="25375" x="5948363" y="1068388"/>
          <p14:tracePt t="25376" x="5948363" y="1076325"/>
          <p14:tracePt t="25378" x="5940425" y="1084263"/>
          <p14:tracePt t="25381" x="5932488" y="1092200"/>
          <p14:tracePt t="25384" x="5924550" y="1100138"/>
          <p14:tracePt t="25387" x="5916613" y="1108075"/>
          <p14:tracePt t="25390" x="5908675" y="1116013"/>
          <p14:tracePt t="25391" x="5908675" y="1123950"/>
          <p14:tracePt t="25393" x="5900738" y="1131888"/>
          <p14:tracePt t="25396" x="5892800" y="1139825"/>
          <p14:tracePt t="25398" x="5892800" y="1147763"/>
          <p14:tracePt t="25399" x="5884863" y="1147763"/>
          <p14:tracePt t="25401" x="5876925" y="1155700"/>
          <p14:tracePt t="25403" x="5876925" y="1163638"/>
          <p14:tracePt t="25404" x="5868988" y="1171575"/>
          <p14:tracePt t="25406" x="5868988" y="1179513"/>
          <p14:tracePt t="25407" x="5861050" y="1179513"/>
          <p14:tracePt t="25408" x="5861050" y="1187450"/>
          <p14:tracePt t="25409" x="5853113" y="1187450"/>
          <p14:tracePt t="25411" x="5853113" y="1195388"/>
          <p14:tracePt t="25412" x="5845175" y="1204913"/>
          <p14:tracePt t="25414" x="5837238" y="1212850"/>
          <p14:tracePt t="25416" x="5837238" y="1220788"/>
          <p14:tracePt t="25417" x="5829300" y="1220788"/>
          <p14:tracePt t="25418" x="5829300" y="1228725"/>
          <p14:tracePt t="25420" x="5821363" y="1236663"/>
          <p14:tracePt t="25422" x="5813425" y="1244600"/>
          <p14:tracePt t="25424" x="5813425" y="1252538"/>
          <p14:tracePt t="25426" x="5805488" y="1252538"/>
          <p14:tracePt t="25427" x="5805488" y="1260475"/>
          <p14:tracePt t="25428" x="5797550" y="1260475"/>
          <p14:tracePt t="25429" x="5797550" y="1268413"/>
          <p14:tracePt t="25431" x="5789613" y="1276350"/>
          <p14:tracePt t="25434" x="5789613" y="1284288"/>
          <p14:tracePt t="25435" x="5781675" y="1284288"/>
          <p14:tracePt t="25436" x="5781675" y="1292225"/>
          <p14:tracePt t="25439" x="5781675" y="1300163"/>
          <p14:tracePt t="25440" x="5773738" y="1300163"/>
          <p14:tracePt t="25442" x="5773738" y="1308100"/>
          <p14:tracePt t="25444" x="5765800" y="1316038"/>
          <p14:tracePt t="25447" x="5765800" y="1323975"/>
          <p14:tracePt t="25451" x="5757863" y="1331913"/>
          <p14:tracePt t="25454" x="5757863" y="1339850"/>
          <p14:tracePt t="25456" x="5757863" y="1347788"/>
          <p14:tracePt t="25459" x="5757863" y="1355725"/>
          <p14:tracePt t="25461" x="5749925" y="1355725"/>
          <p14:tracePt t="25462" x="5749925" y="1363663"/>
          <p14:tracePt t="25465" x="5749925" y="1371600"/>
          <p14:tracePt t="25468" x="5749925" y="1379538"/>
          <p14:tracePt t="25469" x="5740400" y="1379538"/>
          <p14:tracePt t="25471" x="5740400" y="1387475"/>
          <p14:tracePt t="25474" x="5740400" y="1395413"/>
          <p14:tracePt t="25477" x="5740400" y="1403350"/>
          <p14:tracePt t="25480" x="5740400" y="1411288"/>
          <p14:tracePt t="25481" x="5732463" y="1411288"/>
          <p14:tracePt t="25483" x="5732463" y="1419225"/>
          <p14:tracePt t="25485" x="5732463" y="1427163"/>
          <p14:tracePt t="25488" x="5732463" y="1435100"/>
          <p14:tracePt t="25489" x="5724525" y="1435100"/>
          <p14:tracePt t="25491" x="5724525" y="1443038"/>
          <p14:tracePt t="25493" x="5724525" y="1450975"/>
          <p14:tracePt t="25494" x="5716588" y="1450975"/>
          <p14:tracePt t="25496" x="5716588" y="1458913"/>
          <p14:tracePt t="25498" x="5716588" y="1466850"/>
          <p14:tracePt t="25499" x="5708650" y="1466850"/>
          <p14:tracePt t="25500" x="5708650" y="1474788"/>
          <p14:tracePt t="25502" x="5708650" y="1482725"/>
          <p14:tracePt t="25504" x="5700713" y="1490663"/>
          <p14:tracePt t="25507" x="5700713" y="1498600"/>
          <p14:tracePt t="25508" x="5692775" y="1498600"/>
          <p14:tracePt t="25509" x="5692775" y="1506538"/>
          <p14:tracePt t="25511" x="5692775" y="1514475"/>
          <p14:tracePt t="25512" x="5684838" y="1514475"/>
          <p14:tracePt t="25513" x="5684838" y="1522413"/>
          <p14:tracePt t="25515" x="5676900" y="1530350"/>
          <p14:tracePt t="25517" x="5676900" y="1538288"/>
          <p14:tracePt t="25518" x="5668963" y="1538288"/>
          <p14:tracePt t="25519" x="5668963" y="1547813"/>
          <p14:tracePt t="25520" x="5668963" y="1555750"/>
          <p14:tracePt t="25521" x="5661025" y="1555750"/>
          <p14:tracePt t="25522" x="5661025" y="1563688"/>
          <p14:tracePt t="25524" x="5653088" y="1571625"/>
          <p14:tracePt t="25525" x="5645150" y="1579563"/>
          <p14:tracePt t="25527" x="5645150" y="1587500"/>
          <p14:tracePt t="25528" x="5637213" y="1587500"/>
          <p14:tracePt t="25529" x="5637213" y="1595438"/>
          <p14:tracePt t="25530" x="5629275" y="1603375"/>
          <p14:tracePt t="25532" x="5621338" y="1611313"/>
          <p14:tracePt t="25533" x="5621338" y="1619250"/>
          <p14:tracePt t="25534" x="5613400" y="1619250"/>
          <p14:tracePt t="25535" x="5605463" y="1627188"/>
          <p14:tracePt t="25536" x="5605463" y="1635125"/>
          <p14:tracePt t="25538" x="5597525" y="1643063"/>
          <p14:tracePt t="25540" x="5589588" y="1651000"/>
          <p14:tracePt t="25541" x="5581650" y="1651000"/>
          <p14:tracePt t="25542" x="5581650" y="1658938"/>
          <p14:tracePt t="25543" x="5573713" y="1658938"/>
          <p14:tracePt t="25544" x="5573713" y="1666875"/>
          <p14:tracePt t="25545" x="5565775" y="1666875"/>
          <p14:tracePt t="25546" x="5557838" y="1674813"/>
          <p14:tracePt t="25548" x="5549900" y="1682750"/>
          <p14:tracePt t="25549" x="5549900" y="1690688"/>
          <p14:tracePt t="25550" x="5541963" y="1690688"/>
          <p14:tracePt t="25551" x="5534025" y="1698625"/>
          <p14:tracePt t="25553" x="5526088" y="1706563"/>
          <p14:tracePt t="25554" x="5518150" y="1706563"/>
          <p14:tracePt t="25555" x="5518150" y="1714500"/>
          <p14:tracePt t="25557" x="5510213" y="1722438"/>
          <p14:tracePt t="25558" x="5502275" y="1722438"/>
          <p14:tracePt t="25559" x="5502275" y="1730375"/>
          <p14:tracePt t="25561" x="5494338" y="1738313"/>
          <p14:tracePt t="25562" x="5486400" y="1738313"/>
          <p14:tracePt t="25563" x="5478463" y="1746250"/>
          <p14:tracePt t="25565" x="5470525" y="1746250"/>
          <p14:tracePt t="25566" x="5470525" y="1754188"/>
          <p14:tracePt t="25567" x="5462588" y="1754188"/>
          <p14:tracePt t="25569" x="5454650" y="1762125"/>
          <p14:tracePt t="25571" x="5446713" y="1762125"/>
          <p14:tracePt t="25572" x="5446713" y="1770063"/>
          <p14:tracePt t="25573" x="5438775" y="1770063"/>
          <p14:tracePt t="25575" x="5430838" y="1778000"/>
          <p14:tracePt t="25577" x="5422900" y="1778000"/>
          <p14:tracePt t="25578" x="5422900" y="1785938"/>
          <p14:tracePt t="25580" x="5414963" y="1785938"/>
          <p14:tracePt t="25583" x="5407025" y="1793875"/>
          <p14:tracePt t="25586" x="5397500" y="1793875"/>
          <p14:tracePt t="25588" x="5397500" y="1801813"/>
          <p14:tracePt t="25589" x="5389563" y="1801813"/>
          <p14:tracePt t="25593" x="5381625" y="1809750"/>
          <p14:tracePt t="25597" x="5373688" y="1809750"/>
          <p14:tracePt t="25599" x="5373688" y="1817688"/>
          <p14:tracePt t="25602" x="5365750" y="1817688"/>
          <p14:tracePt t="25614" x="5357813" y="1825625"/>
          <p14:tracePt t="27162" x="5357813" y="1833563"/>
          <p14:tracePt t="27173" x="5357813" y="1841500"/>
          <p14:tracePt t="27176" x="5357813" y="1849438"/>
          <p14:tracePt t="27179" x="5357813" y="1857375"/>
          <p14:tracePt t="27181" x="5357813" y="1865313"/>
          <p14:tracePt t="27183" x="5357813" y="1873250"/>
          <p14:tracePt t="27184" x="5357813" y="1881188"/>
          <p14:tracePt t="27185" x="5357813" y="1890713"/>
          <p14:tracePt t="27187" x="5357813" y="1898650"/>
          <p14:tracePt t="27188" x="5357813" y="1906588"/>
          <p14:tracePt t="27189" x="5357813" y="1914525"/>
          <p14:tracePt t="27190" x="5357813" y="1922463"/>
          <p14:tracePt t="27191" x="5357813" y="1930400"/>
          <p14:tracePt t="27192" x="5365750" y="1938338"/>
          <p14:tracePt t="27193" x="5365750" y="1946275"/>
          <p14:tracePt t="27194" x="5365750" y="1954213"/>
          <p14:tracePt t="27195" x="5365750" y="1962150"/>
          <p14:tracePt t="27196" x="5373688" y="1970088"/>
          <p14:tracePt t="27197" x="5373688" y="1985963"/>
          <p14:tracePt t="27199" x="5381625" y="2001838"/>
          <p14:tracePt t="27201" x="5381625" y="2017713"/>
          <p14:tracePt t="27202" x="5381625" y="2025650"/>
          <p14:tracePt t="27203" x="5381625" y="2033588"/>
          <p14:tracePt t="27204" x="5389563" y="2041525"/>
          <p14:tracePt t="27205" x="5389563" y="2049463"/>
          <p14:tracePt t="27206" x="5389563" y="2065338"/>
          <p14:tracePt t="27207" x="5397500" y="2073275"/>
          <p14:tracePt t="27208" x="5397500" y="2081213"/>
          <p14:tracePt t="27209" x="5407025" y="2097088"/>
          <p14:tracePt t="27211" x="5407025" y="2112963"/>
          <p14:tracePt t="27212" x="5414963" y="2120900"/>
          <p14:tracePt t="27213" x="5414963" y="2136775"/>
          <p14:tracePt t="27215" x="5414963" y="2152650"/>
          <p14:tracePt t="27216" x="5422900" y="2160588"/>
          <p14:tracePt t="27217" x="5422900" y="2168525"/>
          <p14:tracePt t="27218" x="5430838" y="2184400"/>
          <p14:tracePt t="27219" x="5430838" y="2192338"/>
          <p14:tracePt t="27220" x="5430838" y="2200275"/>
          <p14:tracePt t="27221" x="5438775" y="2208213"/>
          <p14:tracePt t="27222" x="5438775" y="2224088"/>
          <p14:tracePt t="27223" x="5438775" y="2233613"/>
          <p14:tracePt t="27224" x="5446713" y="2241550"/>
          <p14:tracePt t="27225" x="5446713" y="2249488"/>
          <p14:tracePt t="27226" x="5446713" y="2257425"/>
          <p14:tracePt t="27227" x="5454650" y="2265363"/>
          <p14:tracePt t="27228" x="5454650" y="2281238"/>
          <p14:tracePt t="27229" x="5462588" y="2289175"/>
          <p14:tracePt t="27230" x="5462588" y="2297113"/>
          <p14:tracePt t="27231" x="5470525" y="2312988"/>
          <p14:tracePt t="27232" x="5470525" y="2320925"/>
          <p14:tracePt t="27233" x="5470525" y="2328863"/>
          <p14:tracePt t="27234" x="5478463" y="2336800"/>
          <p14:tracePt t="27235" x="5478463" y="2344738"/>
          <p14:tracePt t="27236" x="5478463" y="2352675"/>
          <p14:tracePt t="27237" x="5486400" y="2368550"/>
          <p14:tracePt t="27239" x="5494338" y="2384425"/>
          <p14:tracePt t="27240" x="5494338" y="2392363"/>
          <p14:tracePt t="27241" x="5494338" y="2400300"/>
          <p14:tracePt t="27242" x="5502275" y="2408238"/>
          <p14:tracePt t="27243" x="5502275" y="2416175"/>
          <p14:tracePt t="27244" x="5510213" y="2424113"/>
          <p14:tracePt t="27245" x="5510213" y="2432050"/>
          <p14:tracePt t="27246" x="5510213" y="2439988"/>
          <p14:tracePt t="27247" x="5518150" y="2447925"/>
          <p14:tracePt t="27248" x="5518150" y="2463800"/>
          <p14:tracePt t="27249" x="5526088" y="2463800"/>
          <p14:tracePt t="27250" x="5526088" y="2471738"/>
          <p14:tracePt t="27251" x="5526088" y="2479675"/>
          <p14:tracePt t="27252" x="5534025" y="2487613"/>
          <p14:tracePt t="27253" x="5534025" y="2503488"/>
          <p14:tracePt t="27255" x="5541963" y="2511425"/>
          <p14:tracePt t="27256" x="5541963" y="2519363"/>
          <p14:tracePt t="27257" x="5541963" y="2527300"/>
          <p14:tracePt t="27258" x="5549900" y="2535238"/>
          <p14:tracePt t="27259" x="5549900" y="2543175"/>
          <p14:tracePt t="27261" x="5557838" y="2559050"/>
          <p14:tracePt t="27262" x="5557838" y="2566988"/>
          <p14:tracePt t="27263" x="5557838" y="2576513"/>
          <p14:tracePt t="27264" x="5565775" y="2584450"/>
          <p14:tracePt t="27265" x="5565775" y="2592388"/>
          <p14:tracePt t="27266" x="5573713" y="2600325"/>
          <p14:tracePt t="27267" x="5573713" y="2608263"/>
          <p14:tracePt t="27268" x="5573713" y="2616200"/>
          <p14:tracePt t="27270" x="5573713" y="2632075"/>
          <p14:tracePt t="27271" x="5581650" y="2640013"/>
          <p14:tracePt t="27272" x="5581650" y="2647950"/>
          <p14:tracePt t="27273" x="5589588" y="2655888"/>
          <p14:tracePt t="27275" x="5589588" y="2663825"/>
          <p14:tracePt t="27276" x="5597525" y="2671763"/>
          <p14:tracePt t="27277" x="5597525" y="2679700"/>
          <p14:tracePt t="27278" x="5597525" y="2695575"/>
          <p14:tracePt t="27279" x="5597525" y="2703513"/>
          <p14:tracePt t="27281" x="5605463" y="2711450"/>
          <p14:tracePt t="27282" x="5605463" y="2719388"/>
          <p14:tracePt t="27283" x="5605463" y="2735263"/>
          <p14:tracePt t="27284" x="5613400" y="2743200"/>
          <p14:tracePt t="27286" x="5613400" y="2751138"/>
          <p14:tracePt t="27287" x="5621338" y="2759075"/>
          <p14:tracePt t="27288" x="5621338" y="2767013"/>
          <p14:tracePt t="27289" x="5621338" y="2774950"/>
          <p14:tracePt t="27290" x="5621338" y="2782888"/>
          <p14:tracePt t="27291" x="5629275" y="2790825"/>
          <p14:tracePt t="27292" x="5629275" y="2798763"/>
          <p14:tracePt t="27293" x="5629275" y="2814638"/>
          <p14:tracePt t="27294" x="5637213" y="2822575"/>
          <p14:tracePt t="27296" x="5645150" y="2838450"/>
          <p14:tracePt t="27297" x="5645150" y="2846388"/>
          <p14:tracePt t="27298" x="5645150" y="2854325"/>
          <p14:tracePt t="27299" x="5645150" y="2870200"/>
          <p14:tracePt t="27300" x="5653088" y="2870200"/>
          <p14:tracePt t="27301" x="5653088" y="2886075"/>
          <p14:tracePt t="27302" x="5653088" y="2894013"/>
          <p14:tracePt t="27303" x="5661025" y="2901950"/>
          <p14:tracePt t="27304" x="5661025" y="2909888"/>
          <p14:tracePt t="27305" x="5668963" y="2927350"/>
          <p14:tracePt t="27306" x="5668963" y="2935288"/>
          <p14:tracePt t="27307" x="5668963" y="2943225"/>
          <p14:tracePt t="27308" x="5676900" y="2951163"/>
          <p14:tracePt t="27309" x="5676900" y="2959100"/>
          <p14:tracePt t="27310" x="5684838" y="2974975"/>
          <p14:tracePt t="27311" x="5684838" y="2982913"/>
          <p14:tracePt t="27312" x="5692775" y="2990850"/>
          <p14:tracePt t="27313" x="5692775" y="2998788"/>
          <p14:tracePt t="27314" x="5692775" y="3006725"/>
          <p14:tracePt t="27315" x="5700713" y="3014663"/>
          <p14:tracePt t="27316" x="5700713" y="3022600"/>
          <p14:tracePt t="27317" x="5700713" y="3038475"/>
          <p14:tracePt t="27318" x="5708650" y="3046413"/>
          <p14:tracePt t="27319" x="5708650" y="3054350"/>
          <p14:tracePt t="27320" x="5716588" y="3062288"/>
          <p14:tracePt t="27321" x="5724525" y="3078163"/>
          <p14:tracePt t="27322" x="5724525" y="3086100"/>
          <p14:tracePt t="27323" x="5724525" y="3094038"/>
          <p14:tracePt t="27324" x="5724525" y="3101975"/>
          <p14:tracePt t="27325" x="5732463" y="3109913"/>
          <p14:tracePt t="27326" x="5732463" y="3125788"/>
          <p14:tracePt t="27327" x="5740400" y="3133725"/>
          <p14:tracePt t="27328" x="5749925" y="3141663"/>
          <p14:tracePt t="27329" x="5749925" y="3149600"/>
          <p14:tracePt t="27330" x="5757863" y="3157538"/>
          <p14:tracePt t="27331" x="5757863" y="3165475"/>
          <p14:tracePt t="27332" x="5757863" y="3181350"/>
          <p14:tracePt t="27333" x="5757863" y="3189288"/>
          <p14:tracePt t="27334" x="5765800" y="3197225"/>
          <p14:tracePt t="27335" x="5765800" y="3205163"/>
          <p14:tracePt t="27336" x="5773738" y="3213100"/>
          <p14:tracePt t="27337" x="5773738" y="3228975"/>
          <p14:tracePt t="27339" x="5781675" y="3236913"/>
          <p14:tracePt t="27340" x="5781675" y="3252788"/>
          <p14:tracePt t="27341" x="5789613" y="3262313"/>
          <p14:tracePt t="27342" x="5789613" y="3270250"/>
          <p14:tracePt t="27343" x="5789613" y="3278188"/>
          <p14:tracePt t="27344" x="5797550" y="3286125"/>
          <p14:tracePt t="27345" x="5797550" y="3294063"/>
          <p14:tracePt t="27346" x="5797550" y="3302000"/>
          <p14:tracePt t="27347" x="5797550" y="3317875"/>
          <p14:tracePt t="27348" x="5797550" y="3325813"/>
          <p14:tracePt t="27349" x="5805488" y="3325813"/>
          <p14:tracePt t="27350" x="5805488" y="3341688"/>
          <p14:tracePt t="27352" x="5813425" y="3357563"/>
          <p14:tracePt t="27353" x="5813425" y="3365500"/>
          <p14:tracePt t="27355" x="5813425" y="3381375"/>
          <p14:tracePt t="27356" x="5821363" y="3381375"/>
          <p14:tracePt t="27357" x="5821363" y="3389313"/>
          <p14:tracePt t="27358" x="5821363" y="3405188"/>
          <p14:tracePt t="27359" x="5821363" y="3413125"/>
          <p14:tracePt t="27361" x="5821363" y="3421063"/>
          <p14:tracePt t="27362" x="5829300" y="3429000"/>
          <p14:tracePt t="27363" x="5829300" y="3436938"/>
          <p14:tracePt t="27364" x="5829300" y="3444875"/>
          <p14:tracePt t="27365" x="5829300" y="3452813"/>
          <p14:tracePt t="27366" x="5837238" y="3460750"/>
          <p14:tracePt t="27367" x="5837238" y="3468688"/>
          <p14:tracePt t="27369" x="5837238" y="3484563"/>
          <p14:tracePt t="27370" x="5837238" y="3492500"/>
          <p14:tracePt t="27372" x="5837238" y="3508375"/>
          <p14:tracePt t="27374" x="5845175" y="3516313"/>
          <p14:tracePt t="27375" x="5845175" y="3524250"/>
          <p14:tracePt t="27376" x="5845175" y="3532188"/>
          <p14:tracePt t="27377" x="5845175" y="3540125"/>
          <p14:tracePt t="27378" x="5845175" y="3548063"/>
          <p14:tracePt t="27379" x="5845175" y="3556000"/>
          <p14:tracePt t="27380" x="5853113" y="3563938"/>
          <p14:tracePt t="27381" x="5853113" y="3571875"/>
          <p14:tracePt t="27382" x="5853113" y="3579813"/>
          <p14:tracePt t="27383" x="5853113" y="3587750"/>
          <p14:tracePt t="27384" x="5853113" y="3595688"/>
          <p14:tracePt t="27385" x="5861050" y="3605213"/>
          <p14:tracePt t="27386" x="5861050" y="3613150"/>
          <p14:tracePt t="27387" x="5861050" y="3621088"/>
          <p14:tracePt t="27388" x="5861050" y="3629025"/>
          <p14:tracePt t="27389" x="5861050" y="3636963"/>
          <p14:tracePt t="27390" x="5861050" y="3644900"/>
          <p14:tracePt t="27391" x="5861050" y="3652838"/>
          <p14:tracePt t="27392" x="5868988" y="3660775"/>
          <p14:tracePt t="27393" x="5868988" y="3668713"/>
          <p14:tracePt t="27394" x="5868988" y="3676650"/>
          <p14:tracePt t="27395" x="5868988" y="3692525"/>
          <p14:tracePt t="27396" x="5876925" y="3700463"/>
          <p14:tracePt t="27397" x="5876925" y="3708400"/>
          <p14:tracePt t="27398" x="5876925" y="3716338"/>
          <p14:tracePt t="27399" x="5876925" y="3724275"/>
          <p14:tracePt t="27400" x="5884863" y="3732213"/>
          <p14:tracePt t="27401" x="5884863" y="3740150"/>
          <p14:tracePt t="27402" x="5884863" y="3748088"/>
          <p14:tracePt t="27403" x="5884863" y="3756025"/>
          <p14:tracePt t="27404" x="5884863" y="3763963"/>
          <p14:tracePt t="27405" x="5892800" y="3771900"/>
          <p14:tracePt t="27406" x="5892800" y="3787775"/>
          <p14:tracePt t="27407" x="5892800" y="3795713"/>
          <p14:tracePt t="27408" x="5900738" y="3803650"/>
          <p14:tracePt t="27409" x="5900738" y="3811588"/>
          <p14:tracePt t="27411" x="5900738" y="3827463"/>
          <p14:tracePt t="27412" x="5908675" y="3835400"/>
          <p14:tracePt t="27413" x="5908675" y="3843338"/>
          <p14:tracePt t="27414" x="5908675" y="3851275"/>
          <p14:tracePt t="27415" x="5916613" y="3859213"/>
          <p14:tracePt t="27416" x="5916613" y="3867150"/>
          <p14:tracePt t="27417" x="5916613" y="3875088"/>
          <p14:tracePt t="27418" x="5924550" y="3883025"/>
          <p14:tracePt t="27419" x="5924550" y="3890963"/>
          <p14:tracePt t="27420" x="5924550" y="3898900"/>
          <p14:tracePt t="27421" x="5932488" y="3906838"/>
          <p14:tracePt t="27422" x="5932488" y="3914775"/>
          <p14:tracePt t="27423" x="5940425" y="3922713"/>
          <p14:tracePt t="27424" x="5940425" y="3930650"/>
          <p14:tracePt t="27425" x="5940425" y="3938588"/>
          <p14:tracePt t="27426" x="5948363" y="3956050"/>
          <p14:tracePt t="27427" x="5948363" y="3963988"/>
          <p14:tracePt t="27429" x="5956300" y="3971925"/>
          <p14:tracePt t="27430" x="5956300" y="3979863"/>
          <p14:tracePt t="27431" x="5964238" y="3987800"/>
          <p14:tracePt t="27432" x="5964238" y="3995738"/>
          <p14:tracePt t="27433" x="5964238" y="4003675"/>
          <p14:tracePt t="27434" x="5972175" y="4011613"/>
          <p14:tracePt t="27435" x="5972175" y="4019550"/>
          <p14:tracePt t="27436" x="5980113" y="4027488"/>
          <p14:tracePt t="27437" x="5980113" y="4035425"/>
          <p14:tracePt t="27438" x="5980113" y="4043363"/>
          <p14:tracePt t="27439" x="5988050" y="4051300"/>
          <p14:tracePt t="27440" x="5988050" y="4059238"/>
          <p14:tracePt t="27441" x="5988050" y="4067175"/>
          <p14:tracePt t="27442" x="5995988" y="4075113"/>
          <p14:tracePt t="27443" x="5995988" y="4083050"/>
          <p14:tracePt t="27444" x="6003925" y="4090988"/>
          <p14:tracePt t="27445" x="6003925" y="4098925"/>
          <p14:tracePt t="27446" x="6011863" y="4106863"/>
          <p14:tracePt t="27447" x="6011863" y="4114800"/>
          <p14:tracePt t="27448" x="6019800" y="4122738"/>
          <p14:tracePt t="27449" x="6019800" y="4138613"/>
          <p14:tracePt t="27450" x="6027738" y="4138613"/>
          <p14:tracePt t="27451" x="6027738" y="4154488"/>
          <p14:tracePt t="27452" x="6035675" y="4162425"/>
          <p14:tracePt t="27453" x="6035675" y="4170363"/>
          <p14:tracePt t="27454" x="6043613" y="4178300"/>
          <p14:tracePt t="27455" x="6043613" y="4186238"/>
          <p14:tracePt t="27456" x="6051550" y="4194175"/>
          <p14:tracePt t="27457" x="6051550" y="4210050"/>
          <p14:tracePt t="27458" x="6059488" y="4217988"/>
          <p14:tracePt t="27459" x="6067425" y="4225925"/>
          <p14:tracePt t="27461" x="6067425" y="4241800"/>
          <p14:tracePt t="27462" x="6075363" y="4257675"/>
          <p14:tracePt t="27463" x="6083300" y="4265613"/>
          <p14:tracePt t="27464" x="6083300" y="4273550"/>
          <p14:tracePt t="27465" x="6091238" y="4291013"/>
          <p14:tracePt t="27466" x="6091238" y="4298950"/>
          <p14:tracePt t="27467" x="6100763" y="4306888"/>
          <p14:tracePt t="27468" x="6100763" y="4314825"/>
          <p14:tracePt t="27469" x="6108700" y="4330700"/>
          <p14:tracePt t="27470" x="6116638" y="4338638"/>
          <p14:tracePt t="27471" x="6116638" y="4354513"/>
          <p14:tracePt t="27472" x="6124575" y="4362450"/>
          <p14:tracePt t="27473" x="6124575" y="4370388"/>
          <p14:tracePt t="27474" x="6132513" y="4378325"/>
          <p14:tracePt t="27475" x="6140450" y="4394200"/>
          <p14:tracePt t="27476" x="6140450" y="4402138"/>
          <p14:tracePt t="27477" x="6148388" y="4418013"/>
          <p14:tracePt t="27478" x="6156325" y="4425950"/>
          <p14:tracePt t="27480" x="6164263" y="4449763"/>
          <p14:tracePt t="27481" x="6164263" y="4457700"/>
          <p14:tracePt t="27482" x="6172200" y="4465638"/>
          <p14:tracePt t="27483" x="6180138" y="4481513"/>
          <p14:tracePt t="27484" x="6188075" y="4489450"/>
          <p14:tracePt t="27485" x="6188075" y="4497388"/>
          <p14:tracePt t="27486" x="6196013" y="4513263"/>
          <p14:tracePt t="27487" x="6196013" y="4521200"/>
          <p14:tracePt t="27488" x="6203950" y="4537075"/>
          <p14:tracePt t="27489" x="6211888" y="4545013"/>
          <p14:tracePt t="27490" x="6211888" y="4560888"/>
          <p14:tracePt t="27491" x="6219825" y="4568825"/>
          <p14:tracePt t="27492" x="6227763" y="4576763"/>
          <p14:tracePt t="27493" x="6227763" y="4592638"/>
          <p14:tracePt t="27494" x="6235700" y="4600575"/>
          <p14:tracePt t="27495" x="6243638" y="4616450"/>
          <p14:tracePt t="27496" x="6243638" y="4624388"/>
          <p14:tracePt t="27497" x="6251575" y="4641850"/>
          <p14:tracePt t="27498" x="6259513" y="4649788"/>
          <p14:tracePt t="27499" x="6259513" y="4657725"/>
          <p14:tracePt t="27500" x="6267450" y="4673600"/>
          <p14:tracePt t="27501" x="6267450" y="4681538"/>
          <p14:tracePt t="27502" x="6275388" y="4697413"/>
          <p14:tracePt t="27503" x="6283325" y="4705350"/>
          <p14:tracePt t="27504" x="6283325" y="4713288"/>
          <p14:tracePt t="27505" x="6291263" y="4729163"/>
          <p14:tracePt t="27506" x="6299200" y="4737100"/>
          <p14:tracePt t="27507" x="6299200" y="4752975"/>
          <p14:tracePt t="27508" x="6307138" y="4760913"/>
          <p14:tracePt t="27509" x="6315075" y="4768850"/>
          <p14:tracePt t="27511" x="6323013" y="4792663"/>
          <p14:tracePt t="27512" x="6330950" y="4800600"/>
          <p14:tracePt t="27513" x="6338888" y="4816475"/>
          <p14:tracePt t="27514" x="6338888" y="4824413"/>
          <p14:tracePt t="27515" x="6338888" y="4832350"/>
          <p14:tracePt t="27516" x="6346825" y="4848225"/>
          <p14:tracePt t="27517" x="6354763" y="4856163"/>
          <p14:tracePt t="27518" x="6354763" y="4864100"/>
          <p14:tracePt t="27519" x="6362700" y="4879975"/>
          <p14:tracePt t="27520" x="6370638" y="4887913"/>
          <p14:tracePt t="27521" x="6370638" y="4895850"/>
          <p14:tracePt t="27522" x="6378575" y="4903788"/>
          <p14:tracePt t="27523" x="6378575" y="4911725"/>
          <p14:tracePt t="27524" x="6386513" y="4919663"/>
          <p14:tracePt t="27525" x="6386513" y="4927600"/>
          <p14:tracePt t="27526" x="6394450" y="4935538"/>
          <p14:tracePt t="27527" x="6394450" y="4951413"/>
          <p14:tracePt t="27528" x="6402388" y="4951413"/>
          <p14:tracePt t="27529" x="6402388" y="4959350"/>
          <p14:tracePt t="27530" x="6410325" y="4976813"/>
          <p14:tracePt t="27531" x="6410325" y="4984750"/>
          <p14:tracePt t="27532" x="6418263" y="4992688"/>
          <p14:tracePt t="27533" x="6418263" y="5000625"/>
          <p14:tracePt t="27535" x="6426200" y="5008563"/>
          <p14:tracePt t="27536" x="6426200" y="5016500"/>
          <p14:tracePt t="27537" x="6434138" y="5024438"/>
          <p14:tracePt t="27538" x="6434138" y="5032375"/>
          <p14:tracePt t="27539" x="6434138" y="5040313"/>
          <p14:tracePt t="27540" x="6434138" y="5048250"/>
          <p14:tracePt t="27541" x="6442075" y="5056188"/>
          <p14:tracePt t="27543" x="6451600" y="5064125"/>
          <p14:tracePt t="27544" x="6451600" y="5072063"/>
          <p14:tracePt t="27546" x="6451600" y="5080000"/>
          <p14:tracePt t="27547" x="6459538" y="5087938"/>
          <p14:tracePt t="27549" x="6459538" y="5095875"/>
          <p14:tracePt t="27550" x="6459538" y="5103813"/>
          <p14:tracePt t="27552" x="6467475" y="5111750"/>
          <p14:tracePt t="27553" x="6467475" y="5119688"/>
          <p14:tracePt t="27555" x="6467475" y="5127625"/>
          <p14:tracePt t="27556" x="6475413" y="5127625"/>
          <p14:tracePt t="27557" x="6475413" y="5135563"/>
          <p14:tracePt t="27561" x="6475413" y="5151438"/>
          <p14:tracePt t="27563" x="6483350" y="5159375"/>
          <p14:tracePt t="27566" x="6483350" y="5167313"/>
          <p14:tracePt t="27568" x="6483350" y="5175250"/>
          <p14:tracePt t="27569" x="6491288" y="5175250"/>
          <p14:tracePt t="27571" x="6491288" y="5183188"/>
          <p14:tracePt t="27574" x="6491288" y="5191125"/>
          <p14:tracePt t="27575" x="6491288" y="5199063"/>
          <p14:tracePt t="27576" x="6499225" y="5199063"/>
          <p14:tracePt t="27578" x="6499225" y="5207000"/>
          <p14:tracePt t="27581" x="6499225" y="5214938"/>
          <p14:tracePt t="27583" x="6507163" y="5214938"/>
          <p14:tracePt t="27584" x="6507163" y="5222875"/>
          <p14:tracePt t="27587" x="6507163" y="5230813"/>
          <p14:tracePt t="27589" x="6515100" y="5230813"/>
          <p14:tracePt t="27590" x="6515100" y="5238750"/>
          <p14:tracePt t="27593" x="6515100" y="5246688"/>
          <p14:tracePt t="27596" x="6523038" y="5246688"/>
          <p14:tracePt t="27597" x="6523038" y="5254625"/>
          <p14:tracePt t="27602" x="6523038" y="5262563"/>
          <p14:tracePt t="27603" x="6530975" y="5262563"/>
          <p14:tracePt t="27606" x="6530975" y="5270500"/>
          <p14:tracePt t="27611" x="6538913" y="5278438"/>
          <p14:tracePt t="27613" x="6546850" y="5278438"/>
          <p14:tracePt t="27616" x="6546850" y="5286375"/>
          <p14:tracePt t="27619" x="6546850" y="5294313"/>
          <p14:tracePt t="27620" x="6554788" y="5294313"/>
          <p14:tracePt t="27624" x="6554788" y="5302250"/>
          <p14:tracePt t="27627" x="6562725" y="5302250"/>
          <p14:tracePt t="27629" x="6562725" y="5310188"/>
          <p14:tracePt t="27632" x="6570663" y="5310188"/>
          <p14:tracePt t="27634" x="6570663" y="5319713"/>
          <p14:tracePt t="27639" x="6578600" y="5319713"/>
          <p14:tracePt t="27640" x="6578600" y="5327650"/>
          <p14:tracePt t="27645" x="6586538" y="5327650"/>
          <p14:tracePt t="27646" x="6586538" y="5335588"/>
          <p14:tracePt t="27651" x="6594475" y="5343525"/>
          <p14:tracePt t="27656" x="6594475" y="5351463"/>
          <p14:tracePt t="27657" x="6602413" y="5351463"/>
          <p14:tracePt t="27662" x="6602413" y="5359400"/>
          <p14:tracePt t="27664" x="6610350" y="5359400"/>
          <p14:tracePt t="27667" x="6610350" y="5367338"/>
          <p14:tracePt t="27670" x="6618288" y="5367338"/>
          <p14:tracePt t="27672" x="6618288" y="5375275"/>
          <p14:tracePt t="27679" x="6618288" y="5383213"/>
          <p14:tracePt t="27681" x="6626225" y="5383213"/>
          <p14:tracePt t="27688" x="6626225" y="5391150"/>
          <p14:tracePt t="27699" x="6626225" y="5399088"/>
          <p14:tracePt t="27702" x="6634163" y="5399088"/>
          <p14:tracePt t="27707" x="6634163" y="5407025"/>
          <p14:tracePt t="27712" x="6634163" y="5414963"/>
          <p14:tracePt t="27718" x="6634163" y="5422900"/>
          <p14:tracePt t="27721" x="6634163" y="5430838"/>
          <p14:tracePt t="27722" x="6642100" y="5430838"/>
          <p14:tracePt t="27725" x="6642100" y="5438775"/>
          <p14:tracePt t="27729" x="6642100" y="5446713"/>
          <p14:tracePt t="27731" x="6650038" y="5446713"/>
          <p14:tracePt t="27733" x="6650038" y="5454650"/>
          <p14:tracePt t="27738" x="6650038" y="5462588"/>
          <p14:tracePt t="27740" x="6657975" y="5462588"/>
          <p14:tracePt t="27742" x="6657975" y="5470525"/>
          <p14:tracePt t="27745" x="6665913" y="5470525"/>
          <p14:tracePt t="27746" x="6665913" y="5478463"/>
          <p14:tracePt t="27749" x="6665913" y="5486400"/>
          <p14:tracePt t="27753" x="6673850" y="5486400"/>
          <p14:tracePt t="27754" x="6673850" y="5494338"/>
          <p14:tracePt t="27758" x="6673850" y="5502275"/>
          <p14:tracePt t="27762" x="6681788" y="5502275"/>
          <p14:tracePt t="27763" x="6681788" y="5510213"/>
          <p14:tracePt t="27770" x="6681788" y="5518150"/>
          <p14:tracePt t="27779" x="6681788" y="5526088"/>
          <p14:tracePt t="32865" x="6681788" y="5534025"/>
          <p14:tracePt t="32914" x="6681788" y="5541963"/>
          <p14:tracePt t="32920" x="6681788" y="5549900"/>
          <p14:tracePt t="32921" x="6689725" y="5549900"/>
          <p14:tracePt t="32927" x="6689725" y="5557838"/>
          <p14:tracePt t="32931" x="6689725" y="5565775"/>
          <p14:tracePt t="32932" x="6697663" y="5565775"/>
          <p14:tracePt t="32937" x="6697663" y="5573713"/>
          <p14:tracePt t="32941" x="6705600" y="5573713"/>
          <p14:tracePt t="32942" x="6705600" y="5581650"/>
          <p14:tracePt t="32946" x="6705600" y="5589588"/>
          <p14:tracePt t="32950" x="6713538" y="5589588"/>
          <p14:tracePt t="32953" x="6713538" y="5597525"/>
          <p14:tracePt t="32959" x="6713538" y="5605463"/>
          <p14:tracePt t="32961" x="6721475" y="5605463"/>
          <p14:tracePt t="32968" x="6721475" y="5613400"/>
          <p14:tracePt t="32974" x="6729413" y="5613400"/>
          <p14:tracePt t="32981" x="6729413" y="5621338"/>
          <p14:tracePt t="32991" x="6737350" y="5621338"/>
          <p14:tracePt t="32996" x="6737350" y="5629275"/>
          <p14:tracePt t="33016" x="6737350" y="5637213"/>
          <p14:tracePt t="33023" x="6745288" y="5637213"/>
          <p14:tracePt t="33058" x="6745288" y="5645150"/>
          <p14:tracePt t="33076" x="6753225" y="5645150"/>
          <p14:tracePt t="33107" x="6753225" y="5653088"/>
          <p14:tracePt t="33117" x="6761163" y="5653088"/>
          <p14:tracePt t="33123" x="6761163" y="5662613"/>
          <p14:tracePt t="33136" x="6769100" y="5662613"/>
          <p14:tracePt t="33137" x="6769100" y="5670550"/>
          <p14:tracePt t="33147" x="6777038" y="5670550"/>
          <p14:tracePt t="33162" x="6777038" y="5678488"/>
          <p14:tracePt t="33448" x="6784975" y="5678488"/>
          <p14:tracePt t="33497" x="6794500" y="5678488"/>
          <p14:tracePt t="33500" x="6794500" y="5686425"/>
          <p14:tracePt t="33526" x="6802438" y="5686425"/>
          <p14:tracePt t="33537" x="6810375" y="5686425"/>
          <p14:tracePt t="33542" x="6818313" y="5686425"/>
          <p14:tracePt t="33547" x="6826250" y="5686425"/>
          <p14:tracePt t="33552" x="6834188" y="5686425"/>
          <p14:tracePt t="33556" x="6842125" y="5686425"/>
          <p14:tracePt t="33558" x="6850063" y="5686425"/>
          <p14:tracePt t="33561" x="6858000" y="5686425"/>
          <p14:tracePt t="33564" x="6865938" y="5686425"/>
          <p14:tracePt t="33567" x="6873875" y="5686425"/>
          <p14:tracePt t="33570" x="6881813" y="5686425"/>
          <p14:tracePt t="33572" x="6889750" y="5686425"/>
          <p14:tracePt t="33575" x="6897688" y="5686425"/>
          <p14:tracePt t="33577" x="6905625" y="5686425"/>
          <p14:tracePt t="33579" x="6913563" y="5686425"/>
          <p14:tracePt t="33582" x="6921500" y="5686425"/>
          <p14:tracePt t="33584" x="6929438" y="5686425"/>
          <p14:tracePt t="33586" x="6929438" y="5678488"/>
          <p14:tracePt t="33587" x="6937375" y="5678488"/>
          <p14:tracePt t="33588" x="6945313" y="5678488"/>
          <p14:tracePt t="33590" x="6953250" y="5678488"/>
          <p14:tracePt t="33594" x="6961188" y="5678488"/>
          <p14:tracePt t="33595" x="6969125" y="5678488"/>
          <p14:tracePt t="33598" x="6977063" y="5678488"/>
          <p14:tracePt t="33600" x="6985000" y="5670550"/>
          <p14:tracePt t="33602" x="6992938" y="5670550"/>
          <p14:tracePt t="33605" x="7000875" y="5670550"/>
          <p14:tracePt t="33607" x="7008813" y="5670550"/>
          <p14:tracePt t="33611" x="7016750" y="5670550"/>
          <p14:tracePt t="33613" x="7024688" y="5670550"/>
          <p14:tracePt t="33615" x="7024688" y="5662613"/>
          <p14:tracePt t="33616" x="7032625" y="5662613"/>
          <p14:tracePt t="33619" x="7040563" y="5662613"/>
          <p14:tracePt t="33622" x="7048500" y="5662613"/>
          <p14:tracePt t="33625" x="7056438" y="5662613"/>
          <p14:tracePt t="33628" x="7056438" y="5653088"/>
          <p14:tracePt t="33629" x="7064375" y="5653088"/>
          <p14:tracePt t="33632" x="7072313" y="5653088"/>
          <p14:tracePt t="33636" x="7080250" y="5653088"/>
          <p14:tracePt t="33638" x="7088188" y="5653088"/>
          <p14:tracePt t="33641" x="7096125" y="5653088"/>
          <p14:tracePt t="33645" x="7104063" y="5653088"/>
          <p14:tracePt t="33648" x="7112000" y="5653088"/>
          <p14:tracePt t="33651" x="7112000" y="5645150"/>
          <p14:tracePt t="33652" x="7119938" y="5645150"/>
          <p14:tracePt t="33655" x="7127875" y="5645150"/>
          <p14:tracePt t="33659" x="7135813" y="5645150"/>
          <p14:tracePt t="33662" x="7145338" y="5645150"/>
          <p14:tracePt t="33666" x="7153275" y="5645150"/>
          <p14:tracePt t="33669" x="7161213" y="5645150"/>
          <p14:tracePt t="33673" x="7169150" y="5645150"/>
          <p14:tracePt t="33674" x="7169150" y="5637213"/>
          <p14:tracePt t="33677" x="7177088" y="5637213"/>
          <p14:tracePt t="33681" x="7185025" y="5637213"/>
          <p14:tracePt t="33685" x="7192963" y="5637213"/>
          <p14:tracePt t="33689" x="7200900" y="5637213"/>
          <p14:tracePt t="33694" x="7208838" y="5637213"/>
          <p14:tracePt t="33699" x="7216775" y="5637213"/>
          <p14:tracePt t="33701" x="7216775" y="5629275"/>
          <p14:tracePt t="33704" x="7224713" y="5629275"/>
          <p14:tracePt t="33713" x="7232650" y="5629275"/>
          <p14:tracePt t="33717" x="7240588" y="5629275"/>
          <p14:tracePt t="33726" x="7248525" y="5629275"/>
          <p14:tracePt t="33730" x="7248525" y="5621338"/>
          <p14:tracePt t="33733" x="7256463" y="5621338"/>
          <p14:tracePt t="33738" x="7264400" y="5621338"/>
          <p14:tracePt t="33745" x="7272338" y="5621338"/>
          <p14:tracePt t="33746" x="7272338" y="5613400"/>
          <p14:tracePt t="33748" x="7280275" y="5613400"/>
          <p14:tracePt t="33752" x="7288213" y="5613400"/>
          <p14:tracePt t="33756" x="7296150" y="5613400"/>
          <p14:tracePt t="33757" x="7296150" y="5605463"/>
          <p14:tracePt t="33759" x="7304088" y="5605463"/>
          <p14:tracePt t="33761" x="7312025" y="5605463"/>
          <p14:tracePt t="33764" x="7319963" y="5597525"/>
          <p14:tracePt t="33766" x="7327900" y="5597525"/>
          <p14:tracePt t="33768" x="7335838" y="5597525"/>
          <p14:tracePt t="33770" x="7343775" y="5589588"/>
          <p14:tracePt t="33771" x="7351713" y="5589588"/>
          <p14:tracePt t="33773" x="7359650" y="5589588"/>
          <p14:tracePt t="33774" x="7359650" y="5581650"/>
          <p14:tracePt t="33776" x="7367588" y="5581650"/>
          <p14:tracePt t="33777" x="7375525" y="5581650"/>
          <p14:tracePt t="33779" x="7383463" y="5573713"/>
          <p14:tracePt t="33781" x="7391400" y="5573713"/>
          <p14:tracePt t="33783" x="7399338" y="5573713"/>
          <p14:tracePt t="33784" x="7407275" y="5573713"/>
          <p14:tracePt t="33785" x="7407275" y="5565775"/>
          <p14:tracePt t="33786" x="7415213" y="5565775"/>
          <p14:tracePt t="33788" x="7423150" y="5565775"/>
          <p14:tracePt t="33789" x="7431088" y="5557838"/>
          <p14:tracePt t="33790" x="7439025" y="5557838"/>
          <p14:tracePt t="33794" x="7446963" y="5549900"/>
          <p14:tracePt t="33795" x="7454900" y="5549900"/>
          <p14:tracePt t="33796" x="7462838" y="5549900"/>
          <p14:tracePt t="33798" x="7470775" y="5541963"/>
          <p14:tracePt t="33800" x="7478713" y="5541963"/>
          <p14:tracePt t="33801" x="7486650" y="5541963"/>
          <p14:tracePt t="33803" x="7496175" y="5541963"/>
          <p14:tracePt t="33804" x="7496175" y="5534025"/>
          <p14:tracePt t="33805" x="7504113" y="5534025"/>
          <p14:tracePt t="33807" x="7512050" y="5534025"/>
          <p14:tracePt t="33808" x="7519988" y="5526088"/>
          <p14:tracePt t="33811" x="7527925" y="5526088"/>
          <p14:tracePt t="33812" x="7535863" y="5526088"/>
          <p14:tracePt t="33814" x="7543800" y="5526088"/>
          <p14:tracePt t="33815" x="7543800" y="5518150"/>
          <p14:tracePt t="33817" x="7551738" y="5518150"/>
          <p14:tracePt t="33818" x="7559675" y="5518150"/>
          <p14:tracePt t="33820" x="7567613" y="5518150"/>
          <p14:tracePt t="33821" x="7567613" y="5510213"/>
          <p14:tracePt t="33822" x="7575550" y="5510213"/>
          <p14:tracePt t="33825" x="7583488" y="5510213"/>
          <p14:tracePt t="33827" x="7591425" y="5510213"/>
          <p14:tracePt t="33829" x="7599363" y="5510213"/>
          <p14:tracePt t="33830" x="7599363" y="5502275"/>
          <p14:tracePt t="33831" x="7607300" y="5502275"/>
          <p14:tracePt t="33833" x="7615238" y="5502275"/>
          <p14:tracePt t="33835" x="7623175" y="5502275"/>
          <p14:tracePt t="33838" x="7631113" y="5502275"/>
          <p14:tracePt t="33839" x="7631113" y="5494338"/>
          <p14:tracePt t="33840" x="7639050" y="5494338"/>
          <p14:tracePt t="33841" x="7646988" y="5494338"/>
          <p14:tracePt t="33844" x="7654925" y="5494338"/>
          <p14:tracePt t="33846" x="7662863" y="5494338"/>
          <p14:tracePt t="33848" x="7670800" y="5486400"/>
          <p14:tracePt t="33850" x="7678738" y="5486400"/>
          <p14:tracePt t="33852" x="7686675" y="5486400"/>
          <p14:tracePt t="33853" x="7694613" y="5486400"/>
          <p14:tracePt t="33856" x="7702550" y="5486400"/>
          <p14:tracePt t="33857" x="7702550" y="5478463"/>
          <p14:tracePt t="33858" x="7710488" y="5478463"/>
          <p14:tracePt t="33859" x="7718425" y="5478463"/>
          <p14:tracePt t="33861" x="7726363" y="5478463"/>
          <p14:tracePt t="33863" x="7734300" y="5478463"/>
          <p14:tracePt t="33865" x="7742238" y="5478463"/>
          <p14:tracePt t="33866" x="7750175" y="5478463"/>
          <p14:tracePt t="33868" x="7758113" y="5478463"/>
          <p14:tracePt t="33869" x="7766050" y="5478463"/>
          <p14:tracePt t="33870" x="7773988" y="5478463"/>
          <p14:tracePt t="33872" x="7781925" y="5478463"/>
          <p14:tracePt t="33874" x="7789863" y="5470525"/>
          <p14:tracePt t="33876" x="7797800" y="5470525"/>
          <p14:tracePt t="33877" x="7805738" y="5470525"/>
          <p14:tracePt t="33879" x="7813675" y="5470525"/>
          <p14:tracePt t="33881" x="7821613" y="5470525"/>
          <p14:tracePt t="33882" x="7829550" y="5470525"/>
          <p14:tracePt t="33884" x="7839075" y="5470525"/>
          <p14:tracePt t="33885" x="7847013" y="5470525"/>
          <p14:tracePt t="33886" x="7854950" y="5470525"/>
          <p14:tracePt t="33895" x="7902575" y="5462588"/>
          <p14:tracePt t="33897" x="7910513" y="5454650"/>
          <p14:tracePt t="33898" x="7918450" y="5454650"/>
          <p14:tracePt t="33899" x="7926388" y="5454650"/>
          <p14:tracePt t="33901" x="7934325" y="5454650"/>
          <p14:tracePt t="33902" x="7942263" y="5454650"/>
          <p14:tracePt t="33903" x="7950200" y="5454650"/>
          <p14:tracePt t="33904" x="7958138" y="5454650"/>
          <p14:tracePt t="33905" x="7966075" y="5454650"/>
          <p14:tracePt t="33906" x="7974013" y="5454650"/>
          <p14:tracePt t="33907" x="7981950" y="5454650"/>
          <p14:tracePt t="33908" x="7989888" y="5446713"/>
          <p14:tracePt t="33909" x="7997825" y="5446713"/>
          <p14:tracePt t="33911" x="8005763" y="5446713"/>
          <p14:tracePt t="33912" x="8013700" y="5446713"/>
          <p14:tracePt t="33913" x="8029575" y="5446713"/>
          <p14:tracePt t="33914" x="8037513" y="5446713"/>
          <p14:tracePt t="33915" x="8045450" y="5438775"/>
          <p14:tracePt t="33916" x="8053388" y="5438775"/>
          <p14:tracePt t="33917" x="8061325" y="5438775"/>
          <p14:tracePt t="33918" x="8069263" y="5438775"/>
          <p14:tracePt t="33919" x="8077200" y="5438775"/>
          <p14:tracePt t="33920" x="8093075" y="5438775"/>
          <p14:tracePt t="33921" x="8101013" y="5438775"/>
          <p14:tracePt t="33922" x="8108950" y="5438775"/>
          <p14:tracePt t="33923" x="8116888" y="5438775"/>
          <p14:tracePt t="33924" x="8124825" y="5438775"/>
          <p14:tracePt t="33925" x="8140700" y="5438775"/>
          <p14:tracePt t="33926" x="8148638" y="5430838"/>
          <p14:tracePt t="33927" x="8156575" y="5430838"/>
          <p14:tracePt t="33928" x="8172450" y="5430838"/>
          <p14:tracePt t="33929" x="8180388" y="5430838"/>
          <p14:tracePt t="33930" x="8189913" y="5430838"/>
          <p14:tracePt t="33931" x="8197850" y="5430838"/>
          <p14:tracePt t="33932" x="8213725" y="5430838"/>
          <p14:tracePt t="33933" x="8221663" y="5430838"/>
          <p14:tracePt t="33934" x="8237538" y="5422900"/>
          <p14:tracePt t="33935" x="8245475" y="5422900"/>
          <p14:tracePt t="33936" x="8253413" y="5422900"/>
          <p14:tracePt t="33937" x="8269288" y="5422900"/>
          <p14:tracePt t="33938" x="8277225" y="5422900"/>
          <p14:tracePt t="33939" x="8293100" y="5422900"/>
          <p14:tracePt t="33940" x="8301038" y="5422900"/>
          <p14:tracePt t="33941" x="8308975" y="5422900"/>
          <p14:tracePt t="33942" x="8324850" y="5422900"/>
          <p14:tracePt t="33943" x="8332788" y="5414963"/>
          <p14:tracePt t="33944" x="8348663" y="5414963"/>
          <p14:tracePt t="33945" x="8356600" y="5414963"/>
          <p14:tracePt t="33946" x="8364538" y="5414963"/>
          <p14:tracePt t="33947" x="8380413" y="5414963"/>
          <p14:tracePt t="33948" x="8388350" y="5414963"/>
          <p14:tracePt t="33949" x="8396288" y="5414963"/>
          <p14:tracePt t="33950" x="8404225" y="5414963"/>
          <p14:tracePt t="33951" x="8420100" y="5414963"/>
          <p14:tracePt t="33952" x="8428038" y="5414963"/>
          <p14:tracePt t="33953" x="8435975" y="5407025"/>
          <p14:tracePt t="33954" x="8451850" y="5407025"/>
          <p14:tracePt t="33955" x="8459788" y="5407025"/>
          <p14:tracePt t="33956" x="8475663" y="5407025"/>
          <p14:tracePt t="33957" x="8483600" y="5407025"/>
          <p14:tracePt t="33958" x="8491538" y="5407025"/>
          <p14:tracePt t="33959" x="8507413" y="5407025"/>
          <p14:tracePt t="33960" x="8515350" y="5407025"/>
          <p14:tracePt t="33961" x="8523288" y="5407025"/>
          <p14:tracePt t="33962" x="8531225" y="5407025"/>
          <p14:tracePt t="33963" x="8548688" y="5407025"/>
          <p14:tracePt t="33964" x="8556625" y="5407025"/>
          <p14:tracePt t="33965" x="8564563" y="5399088"/>
          <p14:tracePt t="33966" x="8572500" y="5399088"/>
          <p14:tracePt t="33967" x="8580438" y="5399088"/>
          <p14:tracePt t="33968" x="8596313" y="5399088"/>
          <p14:tracePt t="33969" x="8604250" y="5399088"/>
          <p14:tracePt t="33970" x="8612188" y="5399088"/>
          <p14:tracePt t="33971" x="8620125" y="5399088"/>
          <p14:tracePt t="33972" x="8628063" y="5399088"/>
          <p14:tracePt t="33973" x="8636000" y="5399088"/>
          <p14:tracePt t="33974" x="8643938" y="5399088"/>
          <p14:tracePt t="33975" x="8651875" y="5399088"/>
          <p14:tracePt t="33976" x="8659813" y="5399088"/>
          <p14:tracePt t="33977" x="8667750" y="5399088"/>
          <p14:tracePt t="33978" x="8675688" y="5399088"/>
          <p14:tracePt t="33979" x="8683625" y="5391150"/>
          <p14:tracePt t="33980" x="8691563" y="5391150"/>
          <p14:tracePt t="33981" x="8699500" y="5391150"/>
          <p14:tracePt t="33982" x="8715375" y="5391150"/>
          <p14:tracePt t="33984" x="8723313" y="5391150"/>
          <p14:tracePt t="33985" x="8731250" y="5391150"/>
          <p14:tracePt t="33986" x="8739188" y="5391150"/>
          <p14:tracePt t="33987" x="8747125" y="5391150"/>
          <p14:tracePt t="33988" x="8755063" y="5391150"/>
          <p14:tracePt t="33989" x="8763000" y="5391150"/>
          <p14:tracePt t="33991" x="8770938" y="5391150"/>
          <p14:tracePt t="33992" x="8778875" y="5391150"/>
          <p14:tracePt t="33994" x="8786813" y="5391150"/>
          <p14:tracePt t="33995" x="8794750" y="5391150"/>
          <p14:tracePt t="33996" x="8802688" y="5391150"/>
          <p14:tracePt t="33997" x="8810625" y="5391150"/>
          <p14:tracePt t="33999" x="8818563" y="5391150"/>
          <p14:tracePt t="34000" x="8826500" y="5383213"/>
          <p14:tracePt t="34002" x="8834438" y="5383213"/>
          <p14:tracePt t="34004" x="8842375" y="5383213"/>
          <p14:tracePt t="34005" x="8850313" y="5383213"/>
          <p14:tracePt t="34007" x="8858250" y="5383213"/>
          <p14:tracePt t="34010" x="8866188" y="5383213"/>
          <p14:tracePt t="34012" x="8874125" y="5383213"/>
          <p14:tracePt t="34014" x="8883650" y="5375275"/>
          <p14:tracePt t="34017" x="8891588" y="5375275"/>
          <p14:tracePt t="34018" x="8899525" y="5375275"/>
          <p14:tracePt t="34021" x="8907463" y="5375275"/>
          <p14:tracePt t="34024" x="8915400" y="5375275"/>
          <p14:tracePt t="34027" x="8923338" y="5375275"/>
          <p14:tracePt t="34030" x="8931275" y="5375275"/>
          <p14:tracePt t="34033" x="8939213" y="5375275"/>
          <p14:tracePt t="34034" x="8939213" y="5367338"/>
          <p14:tracePt t="34036" x="8947150" y="5367338"/>
          <p14:tracePt t="34039" x="8955088" y="5367338"/>
          <p14:tracePt t="34042" x="8963025" y="5367338"/>
          <p14:tracePt t="34044" x="8970963" y="5367338"/>
          <p14:tracePt t="34047" x="8978900" y="5367338"/>
          <p14:tracePt t="34049" x="8986838" y="5367338"/>
          <p14:tracePt t="34052" x="8994775" y="5367338"/>
          <p14:tracePt t="34055" x="9002713" y="5367338"/>
          <p14:tracePt t="34058" x="9010650" y="5367338"/>
          <p14:tracePt t="34061" x="9018588" y="5367338"/>
          <p14:tracePt t="34064" x="9026525" y="5367338"/>
          <p14:tracePt t="34065" x="9026525" y="5359400"/>
          <p14:tracePt t="34067" x="9034463" y="5359400"/>
          <p14:tracePt t="34070" x="9042400" y="5359400"/>
          <p14:tracePt t="34073" x="9050338" y="5359400"/>
          <p14:tracePt t="34076" x="9058275" y="5359400"/>
          <p14:tracePt t="34079" x="9066213" y="5359400"/>
          <p14:tracePt t="34082" x="9074150" y="5359400"/>
          <p14:tracePt t="34085" x="9082088" y="5359400"/>
          <p14:tracePt t="34087" x="9090025" y="5359400"/>
          <p14:tracePt t="34090" x="9097963" y="5359400"/>
          <p14:tracePt t="34093" x="9105900" y="5359400"/>
          <p14:tracePt t="34096" x="9113838" y="5359400"/>
          <p14:tracePt t="34099" x="9121775" y="5359400"/>
          <p14:tracePt t="34101" x="9129713" y="5351463"/>
          <p14:tracePt t="34103" x="9137650" y="5351463"/>
          <p14:tracePt t="34105" x="9145588" y="5351463"/>
          <p14:tracePt t="34106" x="9153525" y="5351463"/>
          <p14:tracePt t="34108" x="9161463" y="5351463"/>
          <p14:tracePt t="34111" x="9177338" y="5351463"/>
          <p14:tracePt t="34112" x="9185275" y="5351463"/>
          <p14:tracePt t="34114" x="9193213" y="5351463"/>
          <p14:tracePt t="34115" x="9201150" y="5351463"/>
          <p14:tracePt t="34117" x="9209088" y="5343525"/>
          <p14:tracePt t="34118" x="9217025" y="5343525"/>
          <p14:tracePt t="34119" x="9224963" y="5343525"/>
          <p14:tracePt t="34121" x="9234488" y="5343525"/>
          <p14:tracePt t="34122" x="9242425" y="5343525"/>
          <p14:tracePt t="34123" x="9250363" y="5343525"/>
          <p14:tracePt t="34124" x="9258300" y="5343525"/>
          <p14:tracePt t="34125" x="9266238" y="5343525"/>
          <p14:tracePt t="34126" x="9274175" y="5335588"/>
          <p14:tracePt t="34128" x="9282113" y="5335588"/>
          <p14:tracePt t="34129" x="9290050" y="5335588"/>
          <p14:tracePt t="34130" x="9297988" y="5335588"/>
          <p14:tracePt t="34131" x="9305925" y="5335588"/>
          <p14:tracePt t="34132" x="9313863" y="5335588"/>
          <p14:tracePt t="34133" x="9321800" y="5335588"/>
          <p14:tracePt t="34135" x="9329738" y="5335588"/>
          <p14:tracePt t="34136" x="9337675" y="5335588"/>
          <p14:tracePt t="34137" x="9345613" y="5335588"/>
          <p14:tracePt t="34138" x="9353550" y="5335588"/>
          <p14:tracePt t="34139" x="9353550" y="5327650"/>
          <p14:tracePt t="34140" x="9361488" y="5327650"/>
          <p14:tracePt t="34141" x="9369425" y="5327650"/>
          <p14:tracePt t="34142" x="9377363" y="5327650"/>
          <p14:tracePt t="34144" x="9385300" y="5327650"/>
          <p14:tracePt t="34146" x="9393238" y="5327650"/>
          <p14:tracePt t="34147" x="9401175" y="5327650"/>
          <p14:tracePt t="34148" x="9409113" y="5327650"/>
          <p14:tracePt t="34150" x="9417050" y="5319713"/>
          <p14:tracePt t="34152" x="9424988" y="5319713"/>
          <p14:tracePt t="34154" x="9432925" y="5319713"/>
          <p14:tracePt t="34156" x="9440863" y="5319713"/>
          <p14:tracePt t="34159" x="9448800" y="5319713"/>
          <p14:tracePt t="34161" x="9456738" y="5319713"/>
          <p14:tracePt t="34165" x="9464675" y="5319713"/>
          <p14:tracePt t="34174" x="9472613" y="5319713"/>
          <p14:tracePt t="34229" x="9472613" y="5310188"/>
          <p14:tracePt t="34251" x="9464675" y="5310188"/>
          <p14:tracePt t="34256" x="9456738" y="5310188"/>
          <p14:tracePt t="34261" x="9448800" y="5310188"/>
          <p14:tracePt t="34265" x="9440863" y="5310188"/>
          <p14:tracePt t="34268" x="9432925" y="5310188"/>
          <p14:tracePt t="34270" x="9432925" y="5302250"/>
          <p14:tracePt t="34271" x="9424988" y="5302250"/>
          <p14:tracePt t="34274" x="9417050" y="5302250"/>
          <p14:tracePt t="34277" x="9409113" y="5302250"/>
          <p14:tracePt t="34279" x="9401175" y="5302250"/>
          <p14:tracePt t="34280" x="9393238" y="5302250"/>
          <p14:tracePt t="34283" x="9385300" y="5302250"/>
          <p14:tracePt t="34285" x="9377363" y="5302250"/>
          <p14:tracePt t="34287" x="9369425" y="5302250"/>
          <p14:tracePt t="34288" x="9369425" y="5294313"/>
          <p14:tracePt t="34289" x="9361488" y="5294313"/>
          <p14:tracePt t="34290" x="9353550" y="5294313"/>
          <p14:tracePt t="34292" x="9345613" y="5294313"/>
          <p14:tracePt t="34294" x="9337675" y="5294313"/>
          <p14:tracePt t="34296" x="9329738" y="5294313"/>
          <p14:tracePt t="34298" x="9321800" y="5294313"/>
          <p14:tracePt t="34300" x="9313863" y="5294313"/>
          <p14:tracePt t="34302" x="9305925" y="5286375"/>
          <p14:tracePt t="34304" x="9297988" y="5286375"/>
          <p14:tracePt t="34306" x="9290050" y="5286375"/>
          <p14:tracePt t="34308" x="9282113" y="5286375"/>
          <p14:tracePt t="34309" x="9274175" y="5286375"/>
          <p14:tracePt t="34312" x="9266238" y="5286375"/>
          <p14:tracePt t="34313" x="9266238" y="5278438"/>
          <p14:tracePt t="34314" x="9258300" y="5278438"/>
          <p14:tracePt t="34317" x="9250363" y="5278438"/>
          <p14:tracePt t="34320" x="9242425" y="5278438"/>
          <p14:tracePt t="34322" x="9234488" y="5278438"/>
          <p14:tracePt t="34323" x="9234488" y="5270500"/>
          <p14:tracePt t="34325" x="9224963" y="5270500"/>
          <p14:tracePt t="34328" x="9217025" y="5270500"/>
          <p14:tracePt t="34332" x="9209088" y="5262563"/>
          <p14:tracePt t="34336" x="9201150" y="5262563"/>
          <p14:tracePt t="34343" x="9193213" y="5262563"/>
          <p14:tracePt t="34411" x="9193213" y="5254625"/>
          <p14:tracePt t="34413" x="9201150" y="5254625"/>
          <p14:tracePt t="34415" x="9209088" y="5254625"/>
          <p14:tracePt t="34418" x="9217025" y="5254625"/>
          <p14:tracePt t="34420" x="9217025" y="5246688"/>
          <p14:tracePt t="34421" x="9224963" y="5246688"/>
          <p14:tracePt t="34423" x="9234488" y="5246688"/>
          <p14:tracePt t="34425" x="9242425" y="5246688"/>
          <p14:tracePt t="34426" x="9242425" y="5238750"/>
          <p14:tracePt t="34427" x="9250363" y="5238750"/>
          <p14:tracePt t="34428" x="9258300" y="5238750"/>
          <p14:tracePt t="34430" x="9266238" y="5238750"/>
          <p14:tracePt t="34432" x="9274175" y="5238750"/>
          <p14:tracePt t="34433" x="9282113" y="5230813"/>
          <p14:tracePt t="34435" x="9290050" y="5230813"/>
          <p14:tracePt t="34437" x="9297988" y="5230813"/>
          <p14:tracePt t="34438" x="9305925" y="5230813"/>
          <p14:tracePt t="34439" x="9313863" y="5230813"/>
          <p14:tracePt t="34441" x="9321800" y="5230813"/>
          <p14:tracePt t="34442" x="9329738" y="5222875"/>
          <p14:tracePt t="34444" x="9337675" y="5222875"/>
          <p14:tracePt t="34446" x="9345613" y="5222875"/>
          <p14:tracePt t="34448" x="9353550" y="5222875"/>
          <p14:tracePt t="34449" x="9353550" y="5214938"/>
          <p14:tracePt t="34450" x="9361488" y="5214938"/>
          <p14:tracePt t="34452" x="9369425" y="5214938"/>
          <p14:tracePt t="34454" x="9377363" y="5214938"/>
          <p14:tracePt t="34456" x="9385300" y="5214938"/>
          <p14:tracePt t="34458" x="9393238" y="5214938"/>
          <p14:tracePt t="34461" x="9401175" y="5214938"/>
          <p14:tracePt t="34462" x="9401175" y="5207000"/>
          <p14:tracePt t="34463" x="9409113" y="5207000"/>
          <p14:tracePt t="34466" x="9417050" y="5207000"/>
          <p14:tracePt t="34469" x="9424988" y="5207000"/>
          <p14:tracePt t="34472" x="9432925" y="5207000"/>
          <p14:tracePt t="34476" x="9440863" y="5207000"/>
          <p14:tracePt t="34478" x="9440863" y="5199063"/>
          <p14:tracePt t="34606" x="9432925" y="5199063"/>
          <p14:tracePt t="34609" x="9424988" y="5199063"/>
          <p14:tracePt t="34613" x="9417050" y="5199063"/>
          <p14:tracePt t="34616" x="9409113" y="5199063"/>
          <p14:tracePt t="34619" x="9401175" y="5199063"/>
          <p14:tracePt t="34621" x="9393238" y="5199063"/>
          <p14:tracePt t="34624" x="9385300" y="5199063"/>
          <p14:tracePt t="34626" x="9377363" y="5207000"/>
          <p14:tracePt t="34629" x="9369425" y="5207000"/>
          <p14:tracePt t="34632" x="9361488" y="5207000"/>
          <p14:tracePt t="34635" x="9353550" y="5207000"/>
          <p14:tracePt t="34638" x="9345613" y="5207000"/>
          <p14:tracePt t="34639" x="9345613" y="5214938"/>
          <p14:tracePt t="34642" x="9337675" y="5214938"/>
          <p14:tracePt t="34647" x="9329738" y="5214938"/>
          <p14:tracePt t="34650" x="9329738" y="5222875"/>
          <p14:tracePt t="34651" x="9321800" y="5222875"/>
          <p14:tracePt t="34658" x="9313863" y="5222875"/>
          <p14:tracePt t="34666" x="9305925" y="5222875"/>
          <p14:tracePt t="34671" x="9305925" y="5230813"/>
          <p14:tracePt t="34683" x="9297988" y="5230813"/>
          <p14:tracePt t="34790" x="9305925" y="5230813"/>
          <p14:tracePt t="34795" x="9313863" y="5230813"/>
          <p14:tracePt t="34800" x="9321800" y="5230813"/>
          <p14:tracePt t="34804" x="9329738" y="5230813"/>
          <p14:tracePt t="34809" x="9337675" y="5230813"/>
          <p14:tracePt t="34813" x="9345613" y="5230813"/>
          <p14:tracePt t="34817" x="9353550" y="5230813"/>
          <p14:tracePt t="34822" x="9361488" y="5230813"/>
          <p14:tracePt t="34829" x="9369425" y="5230813"/>
          <p14:tracePt t="34966" x="9377363" y="5230813"/>
          <p14:tracePt t="34977" x="9385300" y="5230813"/>
          <p14:tracePt t="34981" x="9393238" y="5230813"/>
          <p14:tracePt t="34984" x="9401175" y="5230813"/>
          <p14:tracePt t="34986" x="9409113" y="5230813"/>
          <p14:tracePt t="34989" x="9417050" y="5230813"/>
          <p14:tracePt t="34992" x="9424988" y="5230813"/>
          <p14:tracePt t="34994" x="9432925" y="5230813"/>
          <p14:tracePt t="34996" x="9440863" y="5230813"/>
          <p14:tracePt t="34998" x="9448800" y="5230813"/>
          <p14:tracePt t="34999" x="9456738" y="5230813"/>
          <p14:tracePt t="35001" x="9464675" y="5230813"/>
          <p14:tracePt t="35003" x="9472613" y="5230813"/>
          <p14:tracePt t="35005" x="9480550" y="5230813"/>
          <p14:tracePt t="35006" x="9488488" y="5230813"/>
          <p14:tracePt t="35008" x="9496425" y="5230813"/>
          <p14:tracePt t="35009" x="9504363" y="5230813"/>
          <p14:tracePt t="35011" x="9512300" y="5222875"/>
          <p14:tracePt t="35013" x="9520238" y="5222875"/>
          <p14:tracePt t="35014" x="9528175" y="5222875"/>
          <p14:tracePt t="35017" x="9536113" y="5222875"/>
          <p14:tracePt t="35019" x="9544050" y="5222875"/>
          <p14:tracePt t="35020" x="9551988" y="5222875"/>
          <p14:tracePt t="35023" x="9559925" y="5222875"/>
          <p14:tracePt t="35026" x="9567863" y="5222875"/>
          <p14:tracePt t="35107" x="9559925" y="5222875"/>
          <p14:tracePt t="35116" x="9551988" y="5222875"/>
          <p14:tracePt t="35121" x="9544050" y="5222875"/>
          <p14:tracePt t="35126" x="9536113" y="5222875"/>
          <p14:tracePt t="35130" x="9528175" y="5222875"/>
          <p14:tracePt t="35133" x="9520238" y="5222875"/>
          <p14:tracePt t="35135" x="9512300" y="5222875"/>
          <p14:tracePt t="35138" x="9504363" y="5222875"/>
          <p14:tracePt t="35140" x="9496425" y="5222875"/>
          <p14:tracePt t="35142" x="9488488" y="5222875"/>
          <p14:tracePt t="35144" x="9480550" y="5230813"/>
          <p14:tracePt t="35145" x="9472613" y="5230813"/>
          <p14:tracePt t="35147" x="9464675" y="5230813"/>
          <p14:tracePt t="35148" x="9456738" y="5230813"/>
          <p14:tracePt t="35150" x="9448800" y="5238750"/>
          <p14:tracePt t="35151" x="9440863" y="5238750"/>
          <p14:tracePt t="35152" x="9432925" y="5238750"/>
          <p14:tracePt t="35153" x="9424988" y="5238750"/>
          <p14:tracePt t="35155" x="9417050" y="5238750"/>
          <p14:tracePt t="35156" x="9409113" y="5238750"/>
          <p14:tracePt t="35157" x="9401175" y="5238750"/>
          <p14:tracePt t="35158" x="9393238" y="5238750"/>
          <p14:tracePt t="35160" x="9385300" y="5238750"/>
          <p14:tracePt t="35161" x="9377363" y="5246688"/>
          <p14:tracePt t="35162" x="9369425" y="5246688"/>
          <p14:tracePt t="35164" x="9361488" y="5246688"/>
          <p14:tracePt t="35165" x="9353550" y="5246688"/>
          <p14:tracePt t="35166" x="9345613" y="5246688"/>
          <p14:tracePt t="35167" x="9337675" y="5246688"/>
          <p14:tracePt t="35169" x="9329738" y="5246688"/>
          <p14:tracePt t="35170" x="9321800" y="5246688"/>
          <p14:tracePt t="35172" x="9313863" y="5246688"/>
          <p14:tracePt t="35173" x="9305925" y="5246688"/>
          <p14:tracePt t="35175" x="9297988" y="5246688"/>
          <p14:tracePt t="35176" x="9290050" y="5246688"/>
          <p14:tracePt t="35178" x="9282113" y="5246688"/>
          <p14:tracePt t="35180" x="9274175" y="5254625"/>
          <p14:tracePt t="35182" x="9266238" y="5254625"/>
          <p14:tracePt t="35183" x="9258300" y="5254625"/>
          <p14:tracePt t="35186" x="9250363" y="5254625"/>
          <p14:tracePt t="35189" x="9242425" y="5254625"/>
          <p14:tracePt t="35191" x="9234488" y="5254625"/>
          <p14:tracePt t="35194" x="9224963" y="5254625"/>
          <p14:tracePt t="35200" x="9217025" y="5254625"/>
          <p14:tracePt t="35327" x="9224963" y="5254625"/>
          <p14:tracePt t="35329" x="9234488" y="5254625"/>
          <p14:tracePt t="35333" x="9242425" y="5254625"/>
          <p14:tracePt t="35337" x="9250363" y="5254625"/>
          <p14:tracePt t="35340" x="9258300" y="5254625"/>
          <p14:tracePt t="35341" x="9266238" y="5254625"/>
          <p14:tracePt t="35344" x="9274175" y="5246688"/>
          <p14:tracePt t="35346" x="9282113" y="5246688"/>
          <p14:tracePt t="35348" x="9290050" y="5246688"/>
          <p14:tracePt t="35350" x="9297988" y="5246688"/>
          <p14:tracePt t="35353" x="9305925" y="5246688"/>
          <p14:tracePt t="35354" x="9313863" y="5246688"/>
          <p14:tracePt t="35356" x="9321800" y="5238750"/>
          <p14:tracePt t="35358" x="9329738" y="5238750"/>
          <p14:tracePt t="35361" x="9337675" y="5238750"/>
          <p14:tracePt t="35363" x="9345613" y="5238750"/>
          <p14:tracePt t="35365" x="9353550" y="5238750"/>
          <p14:tracePt t="35366" x="9353550" y="5230813"/>
          <p14:tracePt t="35367" x="9361488" y="5230813"/>
          <p14:tracePt t="35369" x="9369425" y="5230813"/>
          <p14:tracePt t="35372" x="9377363" y="5230813"/>
          <p14:tracePt t="35374" x="9385300" y="5230813"/>
          <p14:tracePt t="35377" x="9393238" y="5230813"/>
          <p14:tracePt t="35379" x="9393238" y="5222875"/>
          <p14:tracePt t="35380" x="9401175" y="5222875"/>
          <p14:tracePt t="35383" x="9409113" y="5222875"/>
          <p14:tracePt t="35387" x="9417050" y="5222875"/>
          <p14:tracePt t="35391" x="9424988" y="5222875"/>
          <p14:tracePt t="35396" x="9424988" y="5214938"/>
          <p14:tracePt t="35398" x="9432925" y="5214938"/>
          <p14:tracePt t="35411" x="9440863" y="5214938"/>
          <p14:tracePt t="35718" x="9432925" y="5214938"/>
          <p14:tracePt t="35724" x="9424988" y="5214938"/>
          <p14:tracePt t="35728" x="9417050" y="5214938"/>
          <p14:tracePt t="35731" x="9417050" y="5207000"/>
          <p14:tracePt t="35733" x="9409113" y="5207000"/>
          <p14:tracePt t="35736" x="9401175" y="5207000"/>
          <p14:tracePt t="35739" x="9393238" y="5207000"/>
          <p14:tracePt t="35742" x="9385300" y="5207000"/>
          <p14:tracePt t="35745" x="9377363" y="5207000"/>
          <p14:tracePt t="35747" x="9369425" y="5207000"/>
          <p14:tracePt t="35750" x="9361488" y="5207000"/>
          <p14:tracePt t="35751" x="9353550" y="5207000"/>
          <p14:tracePt t="35753" x="9345613" y="5207000"/>
          <p14:tracePt t="35755" x="9337675" y="5207000"/>
          <p14:tracePt t="35757" x="9329738" y="5207000"/>
          <p14:tracePt t="35758" x="9321800" y="5207000"/>
          <p14:tracePt t="35761" x="9313863" y="5207000"/>
          <p14:tracePt t="35762" x="9305925" y="5207000"/>
          <p14:tracePt t="35764" x="9297988" y="5207000"/>
          <p14:tracePt t="35766" x="9290050" y="5207000"/>
          <p14:tracePt t="35767" x="9282113" y="5207000"/>
          <p14:tracePt t="35769" x="9274175" y="5207000"/>
          <p14:tracePt t="35771" x="9266238" y="5207000"/>
          <p14:tracePt t="35773" x="9258300" y="5207000"/>
          <p14:tracePt t="35774" x="9250363" y="5207000"/>
          <p14:tracePt t="35776" x="9242425" y="5207000"/>
          <p14:tracePt t="35779" x="9234488" y="5207000"/>
          <p14:tracePt t="35782" x="9224963" y="5207000"/>
          <p14:tracePt t="35785" x="9217025" y="5207000"/>
          <p14:tracePt t="35891" x="9224963" y="5207000"/>
          <p14:tracePt t="35894" x="9234488" y="5207000"/>
          <p14:tracePt t="35898" x="9242425" y="5207000"/>
          <p14:tracePt t="35902" x="9250363" y="5207000"/>
          <p14:tracePt t="35905" x="9258300" y="5207000"/>
          <p14:tracePt t="35907" x="9266238" y="5207000"/>
          <p14:tracePt t="35910" x="9274175" y="5207000"/>
          <p14:tracePt t="35913" x="9282113" y="5207000"/>
          <p14:tracePt t="35915" x="9290050" y="5207000"/>
          <p14:tracePt t="35917" x="9297988" y="5207000"/>
          <p14:tracePt t="35920" x="9305925" y="5207000"/>
          <p14:tracePt t="35922" x="9313863" y="5207000"/>
          <p14:tracePt t="35925" x="9321800" y="5207000"/>
          <p14:tracePt t="35926" x="9329738" y="5207000"/>
          <p14:tracePt t="35929" x="9337675" y="5207000"/>
          <p14:tracePt t="35931" x="9345613" y="5207000"/>
          <p14:tracePt t="35934" x="9353550" y="5207000"/>
          <p14:tracePt t="35937" x="9361488" y="5207000"/>
          <p14:tracePt t="35940" x="9369425" y="5207000"/>
          <p14:tracePt t="35944" x="9377363" y="5199063"/>
          <p14:tracePt t="35946" x="9385300" y="5199063"/>
          <p14:tracePt t="35949" x="9393238" y="5199063"/>
          <p14:tracePt t="35952" x="9401175" y="5199063"/>
          <p14:tracePt t="35956" x="9409113" y="5199063"/>
          <p14:tracePt t="35962" x="9417050" y="5199063"/>
          <p14:tracePt t="35966" x="9424988" y="5199063"/>
          <p14:tracePt t="35976" x="9432925" y="5199063"/>
          <p14:tracePt t="36060" x="9440863" y="5199063"/>
          <p14:tracePt t="36079" x="9448800" y="5199063"/>
          <p14:tracePt t="36098" x="9456738" y="5199063"/>
          <p14:tracePt t="36110" x="9464675" y="5199063"/>
          <p14:tracePt t="36126" x="9472613" y="5199063"/>
          <p14:tracePt t="36143" x="9480550" y="5199063"/>
          <p14:tracePt t="36156" x="9480550" y="5191125"/>
          <p14:tracePt t="36161" x="9488488" y="5191125"/>
          <p14:tracePt t="36178" x="9496425" y="5191125"/>
          <p14:tracePt t="36202" x="9504363" y="5191125"/>
          <p14:tracePt t="36221" x="9512300" y="5191125"/>
          <p14:tracePt t="36387" x="9512300" y="5183188"/>
          <p14:tracePt t="36389" x="9504363" y="5183188"/>
          <p14:tracePt t="36394" x="9496425" y="5183188"/>
          <p14:tracePt t="36398" x="9488488" y="5183188"/>
          <p14:tracePt t="36402" x="9480550" y="5183188"/>
          <p14:tracePt t="36406" x="9472613" y="5183188"/>
          <p14:tracePt t="36409" x="9472613" y="5175250"/>
          <p14:tracePt t="36410" x="9464675" y="5175250"/>
          <p14:tracePt t="36414" x="9456738" y="5175250"/>
          <p14:tracePt t="36418" x="9448800" y="5175250"/>
          <p14:tracePt t="36423" x="9440863" y="5175250"/>
          <p14:tracePt t="36429" x="9432925" y="5175250"/>
          <p14:tracePt t="36434" x="9424988" y="5175250"/>
          <p14:tracePt t="36438" x="9417050" y="5167313"/>
          <p14:tracePt t="36449" x="9409113" y="5167313"/>
          <p14:tracePt t="36599" x="9417050" y="5167313"/>
          <p14:tracePt t="36602" x="9424988" y="5167313"/>
          <p14:tracePt t="36606" x="9432925" y="5167313"/>
          <p14:tracePt t="36612" x="9440863" y="5167313"/>
          <p14:tracePt t="36614" x="9448800" y="5167313"/>
          <p14:tracePt t="36617" x="9456738" y="5167313"/>
          <p14:tracePt t="36621" x="9464675" y="5167313"/>
          <p14:tracePt t="36624" x="9472613" y="5167313"/>
          <p14:tracePt t="36627" x="9480550" y="5167313"/>
          <p14:tracePt t="36630" x="9488488" y="5167313"/>
          <p14:tracePt t="36633" x="9496425" y="5167313"/>
          <p14:tracePt t="36636" x="9504363" y="5167313"/>
          <p14:tracePt t="36639" x="9512300" y="5167313"/>
          <p14:tracePt t="36642" x="9520238" y="5167313"/>
          <p14:tracePt t="36645" x="9528175" y="5167313"/>
          <p14:tracePt t="36647" x="9536113" y="5167313"/>
          <p14:tracePt t="36651" x="9544050" y="5167313"/>
          <p14:tracePt t="36656" x="9551988" y="5167313"/>
          <p14:tracePt t="36665" x="9559925" y="5167313"/>
          <p14:tracePt t="36788" x="9559925" y="5159375"/>
          <p14:tracePt t="36790" x="9551988" y="5159375"/>
          <p14:tracePt t="36794" x="9551988" y="5151438"/>
          <p14:tracePt t="36795" x="9544050" y="5151438"/>
          <p14:tracePt t="36800" x="9536113" y="5151438"/>
          <p14:tracePt t="36801" x="9536113" y="5143500"/>
          <p14:tracePt t="36802" x="9528175" y="5143500"/>
          <p14:tracePt t="36805" x="9520238" y="5143500"/>
          <p14:tracePt t="36807" x="9520238" y="5135563"/>
          <p14:tracePt t="36808" x="9512300" y="5135563"/>
          <p14:tracePt t="36810" x="9504363" y="5135563"/>
          <p14:tracePt t="36812" x="9504363" y="5127625"/>
          <p14:tracePt t="36813" x="9496425" y="5127625"/>
          <p14:tracePt t="36815" x="9488488" y="5127625"/>
          <p14:tracePt t="36818" x="9480550" y="5127625"/>
          <p14:tracePt t="36819" x="9480550" y="5119688"/>
          <p14:tracePt t="36821" x="9472613" y="5119688"/>
          <p14:tracePt t="36823" x="9464675" y="5119688"/>
          <p14:tracePt t="36825" x="9456738" y="5119688"/>
          <p14:tracePt t="36828" x="9448800" y="5119688"/>
          <p14:tracePt t="36829" x="9448800" y="5111750"/>
          <p14:tracePt t="36831" x="9440863" y="5111750"/>
          <p14:tracePt t="36834" x="9432925" y="5111750"/>
          <p14:tracePt t="36837" x="9424988" y="5111750"/>
          <p14:tracePt t="36840" x="9417050" y="5111750"/>
          <p14:tracePt t="36845" x="9409113" y="5111750"/>
          <p14:tracePt t="36849" x="9401175" y="5111750"/>
          <p14:tracePt t="36853" x="9393238" y="5111750"/>
          <p14:tracePt t="36857" x="9385300" y="5111750"/>
          <p14:tracePt t="36862" x="9377363" y="5111750"/>
          <p14:tracePt t="36867" x="9369425" y="5111750"/>
          <p14:tracePt t="36872" x="9361488" y="5111750"/>
          <p14:tracePt t="36877" x="9353550" y="5111750"/>
          <p14:tracePt t="36886" x="9345613" y="5111750"/>
          <p14:tracePt t="37046" x="9353550" y="5119688"/>
          <p14:tracePt t="37052" x="9361488" y="5119688"/>
          <p14:tracePt t="37056" x="9369425" y="5119688"/>
          <p14:tracePt t="37060" x="9377363" y="5119688"/>
          <p14:tracePt t="37062" x="9377363" y="5127625"/>
          <p14:tracePt t="37065" x="9385300" y="5127625"/>
          <p14:tracePt t="37067" x="9393238" y="5127625"/>
          <p14:tracePt t="37071" x="9401175" y="5127625"/>
          <p14:tracePt t="37073" x="9401175" y="5135563"/>
          <p14:tracePt t="37074" x="9409113" y="5135563"/>
          <p14:tracePt t="37077" x="9417050" y="5135563"/>
          <p14:tracePt t="37080" x="9424988" y="5135563"/>
          <p14:tracePt t="37083" x="9432925" y="5135563"/>
          <p14:tracePt t="37086" x="9432925" y="5143500"/>
          <p14:tracePt t="37087" x="9440863" y="5143500"/>
          <p14:tracePt t="37090" x="9448800" y="5143500"/>
          <p14:tracePt t="37094" x="9456738" y="5143500"/>
          <p14:tracePt t="37096" x="9464675" y="5143500"/>
          <p14:tracePt t="37099" x="9472613" y="5143500"/>
          <p14:tracePt t="37102" x="9480550" y="5143500"/>
          <p14:tracePt t="37103" x="9480550" y="5151438"/>
          <p14:tracePt t="37104" x="9488488" y="5151438"/>
          <p14:tracePt t="37109" x="9496425" y="5151438"/>
          <p14:tracePt t="37117" x="9504363" y="5151438"/>
          <p14:tracePt t="37207" x="9504363" y="5159375"/>
          <p14:tracePt t="37212" x="9496425" y="5159375"/>
          <p14:tracePt t="37217" x="9488488" y="5159375"/>
          <p14:tracePt t="37219" x="9480550" y="5159375"/>
          <p14:tracePt t="37224" x="9480550" y="5167313"/>
          <p14:tracePt t="37226" x="9472613" y="5167313"/>
          <p14:tracePt t="37229" x="9464675" y="5167313"/>
          <p14:tracePt t="37232" x="9456738" y="5167313"/>
          <p14:tracePt t="37235" x="9448800" y="5167313"/>
          <p14:tracePt t="37238" x="9440863" y="5175250"/>
          <p14:tracePt t="37241" x="9432925" y="5175250"/>
          <p14:tracePt t="37245" x="9424988" y="5175250"/>
          <p14:tracePt t="37247" x="9417050" y="5175250"/>
          <p14:tracePt t="37250" x="9409113" y="5175250"/>
          <p14:tracePt t="37252" x="9401175" y="5175250"/>
          <p14:tracePt t="37253" x="9401175" y="5183188"/>
          <p14:tracePt t="37254" x="9393238" y="5183188"/>
          <p14:tracePt t="37257" x="9385300" y="5183188"/>
          <p14:tracePt t="37260" x="9377363" y="5183188"/>
          <p14:tracePt t="37263" x="9369425" y="5183188"/>
          <p14:tracePt t="37266" x="9361488" y="5183188"/>
          <p14:tracePt t="37268" x="9361488" y="5191125"/>
          <p14:tracePt t="37269" x="9353550" y="5191125"/>
          <p14:tracePt t="37272" x="9345613" y="5191125"/>
          <p14:tracePt t="37275" x="9337675" y="5191125"/>
          <p14:tracePt t="37279" x="9329738" y="5191125"/>
          <p14:tracePt t="37282" x="9321800" y="5191125"/>
          <p14:tracePt t="37287" x="9313863" y="5191125"/>
          <p14:tracePt t="37292" x="9305925" y="5191125"/>
          <p14:tracePt t="37302" x="9297988" y="5191125"/>
          <p14:tracePt t="37423" x="9305925" y="5191125"/>
          <p14:tracePt t="37425" x="9313863" y="5191125"/>
          <p14:tracePt t="37428" x="9321800" y="5191125"/>
          <p14:tracePt t="37432" x="9329738" y="5191125"/>
          <p14:tracePt t="37435" x="9337675" y="5191125"/>
          <p14:tracePt t="37438" x="9345613" y="5191125"/>
          <p14:tracePt t="37441" x="9353550" y="5191125"/>
          <p14:tracePt t="37444" x="9361488" y="5191125"/>
          <p14:tracePt t="37447" x="9369425" y="5191125"/>
          <p14:tracePt t="37450" x="9377363" y="5191125"/>
          <p14:tracePt t="37453" x="9385300" y="5191125"/>
          <p14:tracePt t="37457" x="9393238" y="5191125"/>
          <p14:tracePt t="37463" x="9401175" y="5191125"/>
          <p14:tracePt t="37467" x="9409113" y="5191125"/>
          <p14:tracePt t="37479" x="9417050" y="5191125"/>
          <p14:tracePt t="39927" x="9424988" y="5191125"/>
          <p14:tracePt t="39956" x="9432925" y="5199063"/>
          <p14:tracePt t="39965" x="9440863" y="5199063"/>
          <p14:tracePt t="39974" x="9448800" y="5199063"/>
          <p14:tracePt t="39978" x="9448800" y="5207000"/>
          <p14:tracePt t="39985" x="9456738" y="5207000"/>
          <p14:tracePt t="39996" x="9464675" y="5207000"/>
          <p14:tracePt t="40005" x="9472613" y="5207000"/>
          <p14:tracePt t="40006" x="9472613" y="5214938"/>
          <p14:tracePt t="40012" x="9480550" y="5214938"/>
          <p14:tracePt t="40015" x="9488488" y="5214938"/>
          <p14:tracePt t="40020" x="9496425" y="5214938"/>
          <p14:tracePt t="40023" x="9496425" y="5222875"/>
          <p14:tracePt t="40025" x="9504363" y="5222875"/>
          <p14:tracePt t="40032" x="9512300" y="5222875"/>
          <p14:tracePt t="40036" x="9520238" y="5222875"/>
          <p14:tracePt t="40042" x="9528175" y="5222875"/>
          <p14:tracePt t="40044" x="9528175" y="5230813"/>
          <p14:tracePt t="40050" x="9536113" y="5230813"/>
          <p14:tracePt t="40057" x="9544050" y="5230813"/>
          <p14:tracePt t="41295" x="9551988" y="5230813"/>
          <p14:tracePt t="41298" x="9559925" y="5230813"/>
          <p14:tracePt t="41303" x="9567863" y="5230813"/>
          <p14:tracePt t="41305" x="9575800" y="5230813"/>
          <p14:tracePt t="41307" x="9585325" y="5230813"/>
          <p14:tracePt t="41309" x="9601200" y="5230813"/>
          <p14:tracePt t="41311" x="9609138" y="5230813"/>
          <p14:tracePt t="41312" x="9617075" y="5230813"/>
          <p14:tracePt t="41313" x="9625013" y="5230813"/>
          <p14:tracePt t="41314" x="9632950" y="5230813"/>
          <p14:tracePt t="41315" x="9640888" y="5230813"/>
          <p14:tracePt t="41316" x="9648825" y="5230813"/>
          <p14:tracePt t="41317" x="9656763" y="5222875"/>
          <p14:tracePt t="41318" x="9664700" y="5222875"/>
          <p14:tracePt t="41319" x="9672638" y="5222875"/>
          <p14:tracePt t="41320" x="9688513" y="5222875"/>
          <p14:tracePt t="41321" x="9696450" y="5222875"/>
          <p14:tracePt t="41322" x="9704388" y="5222875"/>
          <p14:tracePt t="41323" x="9720263" y="5222875"/>
          <p14:tracePt t="41324" x="9728200" y="5222875"/>
          <p14:tracePt t="41325" x="9736138" y="5222875"/>
          <p14:tracePt t="41327" x="9767888" y="5222875"/>
          <p14:tracePt t="41328" x="9775825" y="5222875"/>
          <p14:tracePt t="41329" x="9791700" y="5222875"/>
          <p14:tracePt t="41330" x="9799638" y="5222875"/>
          <p14:tracePt t="41331" x="9815513" y="5222875"/>
          <p14:tracePt t="41332" x="9823450" y="5222875"/>
          <p14:tracePt t="41333" x="9847263" y="5214938"/>
          <p14:tracePt t="41334" x="9855200" y="5214938"/>
          <p14:tracePt t="41335" x="9871075" y="5214938"/>
          <p14:tracePt t="41336" x="9886950" y="5214938"/>
          <p14:tracePt t="41337" x="9902825" y="5214938"/>
          <p14:tracePt t="41338" x="9918700" y="5214938"/>
          <p14:tracePt t="41339" x="9926638" y="5214938"/>
          <p14:tracePt t="41340" x="9944100" y="5214938"/>
          <p14:tracePt t="41341" x="9959975" y="5214938"/>
          <p14:tracePt t="41342" x="9975850" y="5214938"/>
          <p14:tracePt t="41344" x="10007600" y="5214938"/>
          <p14:tracePt t="41345" x="10023475" y="5214938"/>
          <p14:tracePt t="41346" x="10039350" y="5214938"/>
          <p14:tracePt t="41347" x="10063163" y="5214938"/>
          <p14:tracePt t="41348" x="10071100" y="5214938"/>
          <p14:tracePt t="41349" x="10086975" y="5214938"/>
          <p14:tracePt t="41350" x="10102850" y="5214938"/>
          <p14:tracePt t="41351" x="10118725" y="5214938"/>
          <p14:tracePt t="41352" x="10142538" y="5214938"/>
          <p14:tracePt t="41353" x="10158413" y="5214938"/>
          <p14:tracePt t="41354" x="10174288" y="5214938"/>
          <p14:tracePt t="41355" x="10190163" y="5214938"/>
          <p14:tracePt t="41356" x="10206038" y="5207000"/>
          <p14:tracePt t="41357" x="10221913" y="5207000"/>
          <p14:tracePt t="41358" x="10245725" y="5207000"/>
          <p14:tracePt t="41359" x="10261600" y="5207000"/>
          <p14:tracePt t="41360" x="10279063" y="5207000"/>
          <p14:tracePt t="41361" x="10302875" y="5207000"/>
          <p14:tracePt t="41362" x="10318750" y="5207000"/>
          <p14:tracePt t="41363" x="10334625" y="5207000"/>
          <p14:tracePt t="41364" x="10358438" y="5207000"/>
          <p14:tracePt t="41365" x="10374313" y="5207000"/>
          <p14:tracePt t="41366" x="10398125" y="5207000"/>
          <p14:tracePt t="41367" x="10406063" y="5207000"/>
          <p14:tracePt t="41368" x="10429875" y="5207000"/>
          <p14:tracePt t="41369" x="10445750" y="5199063"/>
          <p14:tracePt t="41370" x="10469563" y="5199063"/>
          <p14:tracePt t="41371" x="10493375" y="5199063"/>
          <p14:tracePt t="41372" x="10509250" y="5199063"/>
          <p14:tracePt t="41373" x="10525125" y="5199063"/>
          <p14:tracePt t="41374" x="10548938" y="5191125"/>
          <p14:tracePt t="41375" x="10564813" y="5191125"/>
          <p14:tracePt t="41376" x="10580688" y="5191125"/>
          <p14:tracePt t="41377" x="10604500" y="5191125"/>
          <p14:tracePt t="41378" x="10620375" y="5191125"/>
          <p14:tracePt t="41379" x="10645775" y="5191125"/>
          <p14:tracePt t="41380" x="10661650" y="5191125"/>
          <p14:tracePt t="41381" x="10677525" y="5191125"/>
          <p14:tracePt t="41382" x="10693400" y="5191125"/>
          <p14:tracePt t="41383" x="10725150" y="5191125"/>
          <p14:tracePt t="41384" x="10733088" y="5191125"/>
          <p14:tracePt t="41385" x="10756900" y="5191125"/>
          <p14:tracePt t="41386" x="10772775" y="5191125"/>
          <p14:tracePt t="41387" x="10788650" y="5191125"/>
          <p14:tracePt t="41388" x="10804525" y="5183188"/>
          <p14:tracePt t="41389" x="10828338" y="5183188"/>
          <p14:tracePt t="41390" x="10844213" y="5183188"/>
          <p14:tracePt t="41391" x="10860088" y="5183188"/>
          <p14:tracePt t="41392" x="10875963" y="5183188"/>
          <p14:tracePt t="41394" x="10907713" y="5183188"/>
          <p14:tracePt t="41395" x="10923588" y="5183188"/>
          <p14:tracePt t="41396" x="10947400" y="5183188"/>
          <p14:tracePt t="41397" x="10955338" y="5183188"/>
          <p14:tracePt t="41398" x="10971213" y="5183188"/>
          <p14:tracePt t="41399" x="10988675" y="5183188"/>
          <p14:tracePt t="41400" x="11004550" y="5183188"/>
          <p14:tracePt t="41401" x="11020425" y="5183188"/>
          <p14:tracePt t="41402" x="11036300" y="5183188"/>
          <p14:tracePt t="41403" x="11052175" y="5183188"/>
          <p14:tracePt t="41404" x="11068050" y="5175250"/>
          <p14:tracePt t="41405" x="11075988" y="5175250"/>
          <p14:tracePt t="41406" x="11091863" y="5175250"/>
          <p14:tracePt t="41407" x="11107738" y="5175250"/>
          <p14:tracePt t="41408" x="11115675" y="5175250"/>
          <p14:tracePt t="41409" x="11131550" y="5175250"/>
          <p14:tracePt t="41410" x="11147425" y="5175250"/>
          <p14:tracePt t="41411" x="11155363" y="5175250"/>
          <p14:tracePt t="41412" x="11171238" y="5175250"/>
          <p14:tracePt t="41413" x="11179175" y="5175250"/>
          <p14:tracePt t="41414" x="11195050" y="5175250"/>
          <p14:tracePt t="41415" x="11210925" y="5175250"/>
          <p14:tracePt t="41416" x="11218863" y="5175250"/>
          <p14:tracePt t="41417" x="11226800" y="5175250"/>
          <p14:tracePt t="41418" x="11234738" y="5175250"/>
          <p14:tracePt t="41419" x="11250613" y="5175250"/>
          <p14:tracePt t="41420" x="11258550" y="5175250"/>
          <p14:tracePt t="41421" x="11274425" y="5175250"/>
          <p14:tracePt t="41422" x="11282363" y="5175250"/>
          <p14:tracePt t="41423" x="11290300" y="5175250"/>
          <p14:tracePt t="41424" x="11298238" y="5175250"/>
          <p14:tracePt t="41425" x="11306175" y="5175250"/>
          <p14:tracePt t="41426" x="11323638" y="5175250"/>
          <p14:tracePt t="41428" x="11339513" y="5175250"/>
          <p14:tracePt t="41429" x="11347450" y="5175250"/>
          <p14:tracePt t="41431" x="11363325" y="5175250"/>
          <p14:tracePt t="41432" x="11371263" y="5175250"/>
          <p14:tracePt t="41433" x="11379200" y="5175250"/>
          <p14:tracePt t="41435" x="11395075" y="5175250"/>
          <p14:tracePt t="41437" x="11403013" y="5175250"/>
          <p14:tracePt t="41438" x="11418888" y="5175250"/>
          <p14:tracePt t="41440" x="11426825" y="5175250"/>
          <p14:tracePt t="41441" x="11434763" y="5175250"/>
          <p14:tracePt t="41442" x="11442700" y="5175250"/>
          <p14:tracePt t="41444" x="11450638" y="5175250"/>
          <p14:tracePt t="41445" x="11458575" y="5175250"/>
          <p14:tracePt t="41446" x="11466513" y="5175250"/>
          <p14:tracePt t="41448" x="11474450" y="5175250"/>
          <p14:tracePt t="41449" x="11482388" y="5175250"/>
          <p14:tracePt t="41450" x="11490325" y="5175250"/>
          <p14:tracePt t="41452" x="11498263" y="5175250"/>
          <p14:tracePt t="41453" x="11506200" y="5175250"/>
          <p14:tracePt t="41455" x="11514138" y="5175250"/>
          <p14:tracePt t="41457" x="11522075" y="5175250"/>
          <p14:tracePt t="41458" x="11530013" y="5175250"/>
          <p14:tracePt t="41459" x="11537950" y="5175250"/>
          <p14:tracePt t="41461" x="11545888" y="5175250"/>
          <p14:tracePt t="41463" x="11553825" y="5175250"/>
          <p14:tracePt t="41464" x="11561763" y="5175250"/>
          <p14:tracePt t="41466" x="11569700" y="5175250"/>
          <p14:tracePt t="41468" x="11577638" y="5175250"/>
          <p14:tracePt t="41469" x="11585575" y="5175250"/>
          <p14:tracePt t="41470" x="11593513" y="5175250"/>
          <p14:tracePt t="41472" x="11601450" y="5175250"/>
          <p14:tracePt t="41473" x="11609388" y="5175250"/>
          <p14:tracePt t="41475" x="11617325" y="5175250"/>
          <p14:tracePt t="41477" x="11625263" y="5175250"/>
          <p14:tracePt t="41479" x="11633200" y="5175250"/>
          <p14:tracePt t="41481" x="11641138" y="5175250"/>
          <p14:tracePt t="41482" x="11649075" y="5175250"/>
          <p14:tracePt t="41485" x="11657013" y="5175250"/>
          <p14:tracePt t="41487" x="11664950" y="5175250"/>
          <p14:tracePt t="41489" x="11674475" y="5175250"/>
          <p14:tracePt t="41491" x="11682413" y="5175250"/>
          <p14:tracePt t="41494" x="11690350" y="5175250"/>
          <p14:tracePt t="41495" x="11698288" y="5175250"/>
          <p14:tracePt t="41497" x="11706225" y="5175250"/>
          <p14:tracePt t="41499" x="11714163" y="5175250"/>
          <p14:tracePt t="41501" x="11722100" y="5175250"/>
          <p14:tracePt t="41504" x="11730038" y="5175250"/>
          <p14:tracePt t="41506" x="11737975" y="5175250"/>
          <p14:tracePt t="41507" x="11745913" y="5167313"/>
          <p14:tracePt t="41510" x="11753850" y="5167313"/>
          <p14:tracePt t="41512" x="11761788" y="5167313"/>
          <p14:tracePt t="41514" x="11769725" y="5167313"/>
          <p14:tracePt t="41516" x="11777663" y="5167313"/>
          <p14:tracePt t="41517" x="11785600" y="5167313"/>
          <p14:tracePt t="41519" x="11793538" y="5167313"/>
          <p14:tracePt t="41521" x="11801475" y="5167313"/>
          <p14:tracePt t="41522" x="11809413" y="5167313"/>
          <p14:tracePt t="41524" x="11817350" y="5159375"/>
          <p14:tracePt t="41525" x="11825288" y="5159375"/>
          <p14:tracePt t="41526" x="11833225" y="5159375"/>
          <p14:tracePt t="41527" x="11841163" y="5159375"/>
          <p14:tracePt t="41529" x="11849100" y="5159375"/>
          <p14:tracePt t="41530" x="11857038" y="5159375"/>
          <p14:tracePt t="41531" x="11864975" y="5159375"/>
          <p14:tracePt t="41532" x="11872913" y="5159375"/>
          <p14:tracePt t="41533" x="11880850" y="5159375"/>
          <p14:tracePt t="41534" x="11888788" y="5159375"/>
          <p14:tracePt t="41535" x="11896725" y="5159375"/>
          <p14:tracePt t="41536" x="11904663" y="5159375"/>
          <p14:tracePt t="41537" x="11912600" y="5159375"/>
          <p14:tracePt t="41538" x="11920538" y="5159375"/>
          <p14:tracePt t="41539" x="11928475" y="5151438"/>
          <p14:tracePt t="41540" x="11944350" y="5151438"/>
          <p14:tracePt t="41541" x="11952288" y="5151438"/>
          <p14:tracePt t="41542" x="11960225" y="5151438"/>
          <p14:tracePt t="41544" x="11984038" y="5151438"/>
          <p14:tracePt t="41546" x="11999913" y="5151438"/>
          <p14:tracePt t="41547" x="12007850" y="5151438"/>
          <p14:tracePt t="41548" x="12015788" y="5143500"/>
          <p14:tracePt t="41549" x="12033250" y="5143500"/>
          <p14:tracePt t="41550" x="12041188" y="5143500"/>
          <p14:tracePt t="41551" x="12049125" y="5143500"/>
          <p14:tracePt t="41552" x="12065000" y="5143500"/>
          <p14:tracePt t="41553" x="12072938" y="5143500"/>
          <p14:tracePt t="41554" x="12080875" y="5135563"/>
          <p14:tracePt t="41555" x="12096750" y="5135563"/>
          <p14:tracePt t="41556" x="12104688" y="5135563"/>
          <p14:tracePt t="41557" x="12120563" y="5135563"/>
          <p14:tracePt t="41558" x="12128500" y="5135563"/>
          <p14:tracePt t="41559" x="12136438" y="5135563"/>
          <p14:tracePt t="41560" x="12144375" y="5135563"/>
          <p14:tracePt t="41561" x="12160250" y="5135563"/>
          <p14:tracePt t="41562" x="12168188" y="5135563"/>
          <p14:tracePt t="41563" x="12184063" y="5135563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C759ABE-A0BB-4C92-BD74-359FB31F3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920336"/>
                  </p:ext>
                </p:extLst>
              </p:nvPr>
            </p:nvGraphicFramePr>
            <p:xfrm>
              <a:off x="190499" y="219074"/>
              <a:ext cx="11054863" cy="6448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81590">
                      <a:extLst>
                        <a:ext uri="{9D8B030D-6E8A-4147-A177-3AD203B41FA5}">
                          <a16:colId xmlns:a16="http://schemas.microsoft.com/office/drawing/2014/main" val="3001779999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2756112100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3574374599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47966307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3589119658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1134142768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2767465967"/>
                        </a:ext>
                      </a:extLst>
                    </a:gridCol>
                    <a:gridCol w="1115773">
                      <a:extLst>
                        <a:ext uri="{9D8B030D-6E8A-4147-A177-3AD203B41FA5}">
                          <a16:colId xmlns:a16="http://schemas.microsoft.com/office/drawing/2014/main" val="4135256121"/>
                        </a:ext>
                      </a:extLst>
                    </a:gridCol>
                    <a:gridCol w="1195754">
                      <a:extLst>
                        <a:ext uri="{9D8B030D-6E8A-4147-A177-3AD203B41FA5}">
                          <a16:colId xmlns:a16="http://schemas.microsoft.com/office/drawing/2014/main" val="817947058"/>
                        </a:ext>
                      </a:extLst>
                    </a:gridCol>
                  </a:tblGrid>
                  <a:tr h="92120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Graph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Traditional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27280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Function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Avg. Evals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 Evals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Avg. Evals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 Evals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Num. sample runs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Result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18767922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Sphere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3,883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3,858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16.2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1,229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u="none" dirty="0"/>
                            <a:t>1,183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35.4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838832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Separable Ellipsoid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2</a:t>
                          </a:r>
                          <a:endParaRPr lang="en-US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13,246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5,466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660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1,586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1,547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18.6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91370964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Separable Rastrigin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9,380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5,888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1.14E</a:t>
                          </a:r>
                          <a:r>
                            <a:rPr lang="en-US" b="1" baseline="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12,124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2,359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1.95E5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Better?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=0.390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278098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Step Ellipsoid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7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5.88E5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2,891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1,467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9.32E5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10,657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1,870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Better!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=0.187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38915204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Rosenbrock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8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1.96E6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1.91E6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677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924331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C759ABE-A0BB-4C92-BD74-359FB31F3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920336"/>
                  </p:ext>
                </p:extLst>
              </p:nvPr>
            </p:nvGraphicFramePr>
            <p:xfrm>
              <a:off x="190499" y="219074"/>
              <a:ext cx="11054863" cy="64484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81590">
                      <a:extLst>
                        <a:ext uri="{9D8B030D-6E8A-4147-A177-3AD203B41FA5}">
                          <a16:colId xmlns:a16="http://schemas.microsoft.com/office/drawing/2014/main" val="3001779999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2756112100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3574374599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47966307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3589119658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1134142768"/>
                        </a:ext>
                      </a:extLst>
                    </a:gridCol>
                    <a:gridCol w="1210291">
                      <a:extLst>
                        <a:ext uri="{9D8B030D-6E8A-4147-A177-3AD203B41FA5}">
                          <a16:colId xmlns:a16="http://schemas.microsoft.com/office/drawing/2014/main" val="2767465967"/>
                        </a:ext>
                      </a:extLst>
                    </a:gridCol>
                    <a:gridCol w="1115773">
                      <a:extLst>
                        <a:ext uri="{9D8B030D-6E8A-4147-A177-3AD203B41FA5}">
                          <a16:colId xmlns:a16="http://schemas.microsoft.com/office/drawing/2014/main" val="4135256121"/>
                        </a:ext>
                      </a:extLst>
                    </a:gridCol>
                    <a:gridCol w="1195754">
                      <a:extLst>
                        <a:ext uri="{9D8B030D-6E8A-4147-A177-3AD203B41FA5}">
                          <a16:colId xmlns:a16="http://schemas.microsoft.com/office/drawing/2014/main" val="817947058"/>
                        </a:ext>
                      </a:extLst>
                    </a:gridCol>
                  </a:tblGrid>
                  <a:tr h="92120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Graph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Traditional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27280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Function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Avg. Evals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 Evals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Avg. Evals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Median Evals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Num. sample runs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Result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18767922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Sphere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3,883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3,858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16.2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1,229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u="none" dirty="0"/>
                            <a:t>1,183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35.4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838832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Separable Ellipsoid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2</a:t>
                          </a:r>
                          <a:endParaRPr lang="en-US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13,246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5,466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660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1,586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1,547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18.6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91370964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Separable Rastrigin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9,380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5,888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1.14E</a:t>
                          </a:r>
                          <a:r>
                            <a:rPr lang="en-US" b="1" baseline="0" dirty="0"/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12,124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2,359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1.95E5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5,000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26020" t="-401325" r="-1020" b="-201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278098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Step Ellipsoid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7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5.88E5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2,891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1,467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9.32E5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10,657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1,870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26020" t="-498026" r="-1020" b="-100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915204"/>
                      </a:ext>
                    </a:extLst>
                  </a:tr>
                  <a:tr h="9212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Rosenbrock</a:t>
                          </a:r>
                        </a:p>
                        <a:p>
                          <a:pPr algn="ctr"/>
                          <a:r>
                            <a:rPr lang="en-US" i="1" dirty="0"/>
                            <a:t>f</a:t>
                          </a:r>
                          <a:r>
                            <a:rPr lang="en-US" i="0" baseline="-25000" dirty="0"/>
                            <a:t>8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1.96E6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1.91E6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/>
                            <a:t>677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924331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50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77"/>
    </mc:Choice>
    <mc:Fallback xmlns="">
      <p:transition spd="slow" advTm="11587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2777" x="7938" y="2974975"/>
          <p14:tracePt t="42778" x="15875" y="2974975"/>
          <p14:tracePt t="42780" x="23813" y="2974975"/>
          <p14:tracePt t="42782" x="31750" y="2974975"/>
          <p14:tracePt t="42784" x="39688" y="2974975"/>
          <p14:tracePt t="42786" x="47625" y="2967038"/>
          <p14:tracePt t="42789" x="55563" y="2967038"/>
          <p14:tracePt t="42791" x="63500" y="2967038"/>
          <p14:tracePt t="42794" x="71438" y="2967038"/>
          <p14:tracePt t="42797" x="79375" y="2967038"/>
          <p14:tracePt t="42800" x="87313" y="2967038"/>
          <p14:tracePt t="42802" x="95250" y="2959100"/>
          <p14:tracePt t="42806" x="103188" y="2959100"/>
          <p14:tracePt t="42810" x="111125" y="2959100"/>
          <p14:tracePt t="42813" x="119063" y="2959100"/>
          <p14:tracePt t="42818" x="127000" y="2959100"/>
          <p14:tracePt t="42821" x="134938" y="2959100"/>
          <p14:tracePt t="42824" x="134938" y="2951163"/>
          <p14:tracePt t="42825" x="142875" y="2951163"/>
          <p14:tracePt t="42828" x="150813" y="2951163"/>
          <p14:tracePt t="42831" x="158750" y="2951163"/>
          <p14:tracePt t="42834" x="166688" y="2951163"/>
          <p14:tracePt t="42837" x="176213" y="2951163"/>
          <p14:tracePt t="42840" x="184150" y="2951163"/>
          <p14:tracePt t="42841" x="192088" y="2951163"/>
          <p14:tracePt t="42843" x="200025" y="2951163"/>
          <p14:tracePt t="42845" x="207963" y="2951163"/>
          <p14:tracePt t="42847" x="215900" y="2951163"/>
          <p14:tracePt t="42848" x="223838" y="2951163"/>
          <p14:tracePt t="42850" x="231775" y="2951163"/>
          <p14:tracePt t="42852" x="239713" y="2951163"/>
          <p14:tracePt t="42853" x="247650" y="2951163"/>
          <p14:tracePt t="42854" x="255588" y="2951163"/>
          <p14:tracePt t="42856" x="263525" y="2951163"/>
          <p14:tracePt t="42858" x="271463" y="2951163"/>
          <p14:tracePt t="42859" x="279400" y="2951163"/>
          <p14:tracePt t="42861" x="287338" y="2951163"/>
          <p14:tracePt t="42862" x="295275" y="2951163"/>
          <p14:tracePt t="42863" x="303213" y="2951163"/>
          <p14:tracePt t="42865" x="311150" y="2951163"/>
          <p14:tracePt t="42866" x="319088" y="2951163"/>
          <p14:tracePt t="42868" x="327025" y="2951163"/>
          <p14:tracePt t="42870" x="334963" y="2951163"/>
          <p14:tracePt t="42871" x="342900" y="2951163"/>
          <p14:tracePt t="42872" x="350838" y="2951163"/>
          <p14:tracePt t="42874" x="358775" y="2943225"/>
          <p14:tracePt t="42876" x="366713" y="2943225"/>
          <p14:tracePt t="42878" x="374650" y="2943225"/>
          <p14:tracePt t="42879" x="382588" y="2943225"/>
          <p14:tracePt t="42881" x="390525" y="2943225"/>
          <p14:tracePt t="42883" x="398463" y="2943225"/>
          <p14:tracePt t="42886" x="406400" y="2943225"/>
          <p14:tracePt t="42887" x="414338" y="2943225"/>
          <p14:tracePt t="42889" x="422275" y="2943225"/>
          <p14:tracePt t="42891" x="430213" y="2943225"/>
          <p14:tracePt t="42893" x="438150" y="2943225"/>
          <p14:tracePt t="42894" x="438150" y="2935288"/>
          <p14:tracePt t="42895" x="446088" y="2935288"/>
          <p14:tracePt t="42897" x="454025" y="2935288"/>
          <p14:tracePt t="42900" x="461963" y="2935288"/>
          <p14:tracePt t="42901" x="469900" y="2935288"/>
          <p14:tracePt t="42903" x="477838" y="2935288"/>
          <p14:tracePt t="42905" x="485775" y="2935288"/>
          <p14:tracePt t="42907" x="493713" y="2935288"/>
          <p14:tracePt t="42910" x="501650" y="2935288"/>
          <p14:tracePt t="42911" x="509588" y="2935288"/>
          <p14:tracePt t="42913" x="517525" y="2935288"/>
          <p14:tracePt t="42915" x="527050" y="2935288"/>
          <p14:tracePt t="42917" x="534988" y="2935288"/>
          <p14:tracePt t="42919" x="542925" y="2935288"/>
          <p14:tracePt t="42920" x="550863" y="2935288"/>
          <p14:tracePt t="42922" x="558800" y="2935288"/>
          <p14:tracePt t="42924" x="566738" y="2935288"/>
          <p14:tracePt t="42925" x="574675" y="2935288"/>
          <p14:tracePt t="42927" x="582613" y="2935288"/>
          <p14:tracePt t="42928" x="590550" y="2935288"/>
          <p14:tracePt t="42930" x="598488" y="2935288"/>
          <p14:tracePt t="42931" x="606425" y="2935288"/>
          <p14:tracePt t="42933" x="614363" y="2935288"/>
          <p14:tracePt t="42936" x="630238" y="2935288"/>
          <p14:tracePt t="42937" x="638175" y="2935288"/>
          <p14:tracePt t="42939" x="646113" y="2935288"/>
          <p14:tracePt t="42940" x="654050" y="2935288"/>
          <p14:tracePt t="42942" x="661988" y="2935288"/>
          <p14:tracePt t="42943" x="669925" y="2935288"/>
          <p14:tracePt t="42945" x="677863" y="2927350"/>
          <p14:tracePt t="42947" x="685800" y="2927350"/>
          <p14:tracePt t="42949" x="693738" y="2927350"/>
          <p14:tracePt t="42950" x="701675" y="2927350"/>
          <p14:tracePt t="42951" x="709613" y="2927350"/>
          <p14:tracePt t="42953" x="717550" y="2927350"/>
          <p14:tracePt t="42955" x="725488" y="2927350"/>
          <p14:tracePt t="42957" x="733425" y="2927350"/>
          <p14:tracePt t="42959" x="741363" y="2927350"/>
          <p14:tracePt t="42961" x="749300" y="2927350"/>
          <p14:tracePt t="42962" x="749300" y="2919413"/>
          <p14:tracePt t="42963" x="757238" y="2919413"/>
          <p14:tracePt t="42965" x="765175" y="2919413"/>
          <p14:tracePt t="42967" x="773113" y="2919413"/>
          <p14:tracePt t="42968" x="781050" y="2919413"/>
          <p14:tracePt t="42971" x="788988" y="2919413"/>
          <p14:tracePt t="42973" x="796925" y="2919413"/>
          <p14:tracePt t="42975" x="804863" y="2919413"/>
          <p14:tracePt t="42978" x="812800" y="2919413"/>
          <p14:tracePt t="42980" x="820738" y="2919413"/>
          <p14:tracePt t="42983" x="828675" y="2919413"/>
          <p14:tracePt t="42984" x="836613" y="2919413"/>
          <p14:tracePt t="42987" x="844550" y="2919413"/>
          <p14:tracePt t="42989" x="852488" y="2919413"/>
          <p14:tracePt t="42992" x="860425" y="2919413"/>
          <p14:tracePt t="42995" x="868363" y="2919413"/>
          <p14:tracePt t="42998" x="877888" y="2919413"/>
          <p14:tracePt t="43001" x="885825" y="2919413"/>
          <p14:tracePt t="43004" x="893763" y="2919413"/>
          <p14:tracePt t="43007" x="901700" y="2919413"/>
          <p14:tracePt t="43011" x="909638" y="2919413"/>
          <p14:tracePt t="43014" x="917575" y="2919413"/>
          <p14:tracePt t="43018" x="925513" y="2919413"/>
          <p14:tracePt t="43021" x="933450" y="2919413"/>
          <p14:tracePt t="43024" x="941388" y="2919413"/>
          <p14:tracePt t="43028" x="949325" y="2919413"/>
          <p14:tracePt t="43031" x="957263" y="2919413"/>
          <p14:tracePt t="43036" x="965200" y="2919413"/>
          <p14:tracePt t="43039" x="973138" y="2919413"/>
          <p14:tracePt t="43043" x="981075" y="2919413"/>
          <p14:tracePt t="43048" x="989013" y="2919413"/>
          <p14:tracePt t="43055" x="996950" y="2919413"/>
          <p14:tracePt t="43061" x="1004888" y="2919413"/>
          <p14:tracePt t="43261" x="996950" y="2919413"/>
          <p14:tracePt t="43265" x="989013" y="2919413"/>
          <p14:tracePt t="43268" x="981075" y="2919413"/>
          <p14:tracePt t="43272" x="973138" y="2919413"/>
          <p14:tracePt t="43277" x="965200" y="2919413"/>
          <p14:tracePt t="43280" x="957263" y="2919413"/>
          <p14:tracePt t="43283" x="949325" y="2919413"/>
          <p14:tracePt t="43288" x="941388" y="2919413"/>
          <p14:tracePt t="43292" x="933450" y="2919413"/>
          <p14:tracePt t="43299" x="925513" y="2919413"/>
          <p14:tracePt t="43303" x="917575" y="2919413"/>
          <p14:tracePt t="43308" x="909638" y="2919413"/>
          <p14:tracePt t="43309" x="909638" y="2909888"/>
          <p14:tracePt t="43316" x="901700" y="2909888"/>
          <p14:tracePt t="43321" x="893763" y="2909888"/>
          <p14:tracePt t="43329" x="885825" y="2909888"/>
          <p14:tracePt t="43335" x="877888" y="2909888"/>
          <p14:tracePt t="43339" x="868363" y="2909888"/>
          <p14:tracePt t="43347" x="860425" y="2909888"/>
          <p14:tracePt t="43359" x="852488" y="2909888"/>
          <p14:tracePt t="43442" x="860425" y="2909888"/>
          <p14:tracePt t="43446" x="868363" y="2909888"/>
          <p14:tracePt t="43450" x="877888" y="2909888"/>
          <p14:tracePt t="43451" x="877888" y="2901950"/>
          <p14:tracePt t="43454" x="885825" y="2901950"/>
          <p14:tracePt t="43457" x="893763" y="2901950"/>
          <p14:tracePt t="43460" x="901700" y="2901950"/>
          <p14:tracePt t="43461" x="909638" y="2894013"/>
          <p14:tracePt t="43464" x="917575" y="2894013"/>
          <p14:tracePt t="43466" x="925513" y="2894013"/>
          <p14:tracePt t="43468" x="933450" y="2894013"/>
          <p14:tracePt t="43470" x="941388" y="2894013"/>
          <p14:tracePt t="43471" x="949325" y="2894013"/>
          <p14:tracePt t="43473" x="957263" y="2894013"/>
          <p14:tracePt t="43474" x="965200" y="2894013"/>
          <p14:tracePt t="43475" x="973138" y="2894013"/>
          <p14:tracePt t="43477" x="981075" y="2894013"/>
          <p14:tracePt t="43478" x="989013" y="2894013"/>
          <p14:tracePt t="43479" x="996950" y="2894013"/>
          <p14:tracePt t="43481" x="1004888" y="2886075"/>
          <p14:tracePt t="43482" x="1012825" y="2886075"/>
          <p14:tracePt t="43483" x="1020763" y="2886075"/>
          <p14:tracePt t="43484" x="1028700" y="2886075"/>
          <p14:tracePt t="43486" x="1044575" y="2886075"/>
          <p14:tracePt t="43488" x="1052513" y="2886075"/>
          <p14:tracePt t="43489" x="1060450" y="2886075"/>
          <p14:tracePt t="43490" x="1068388" y="2886075"/>
          <p14:tracePt t="43492" x="1076325" y="2886075"/>
          <p14:tracePt t="43493" x="1084263" y="2886075"/>
          <p14:tracePt t="43494" x="1092200" y="2886075"/>
          <p14:tracePt t="43495" x="1100138" y="2886075"/>
          <p14:tracePt t="43496" x="1108075" y="2886075"/>
          <p14:tracePt t="43497" x="1116013" y="2886075"/>
          <p14:tracePt t="43498" x="1123950" y="2886075"/>
          <p14:tracePt t="43499" x="1131888" y="2886075"/>
          <p14:tracePt t="43500" x="1139825" y="2886075"/>
          <p14:tracePt t="43501" x="1147763" y="2886075"/>
          <p14:tracePt t="43502" x="1163638" y="2886075"/>
          <p14:tracePt t="43504" x="1171575" y="2886075"/>
          <p14:tracePt t="43505" x="1179513" y="2886075"/>
          <p14:tracePt t="43507" x="1195388" y="2886075"/>
          <p14:tracePt t="43508" x="1203325" y="2886075"/>
          <p14:tracePt t="43510" x="1220788" y="2886075"/>
          <p14:tracePt t="43512" x="1236663" y="2886075"/>
          <p14:tracePt t="43513" x="1244600" y="2886075"/>
          <p14:tracePt t="43514" x="1252538" y="2886075"/>
          <p14:tracePt t="43516" x="1268413" y="2886075"/>
          <p14:tracePt t="43517" x="1276350" y="2886075"/>
          <p14:tracePt t="43518" x="1284288" y="2886075"/>
          <p14:tracePt t="43519" x="1292225" y="2886075"/>
          <p14:tracePt t="43520" x="1300163" y="2886075"/>
          <p14:tracePt t="43521" x="1308100" y="2886075"/>
          <p14:tracePt t="43522" x="1316038" y="2886075"/>
          <p14:tracePt t="43523" x="1323975" y="2886075"/>
          <p14:tracePt t="43524" x="1331913" y="2886075"/>
          <p14:tracePt t="43525" x="1339850" y="2886075"/>
          <p14:tracePt t="43526" x="1347788" y="2886075"/>
          <p14:tracePt t="43527" x="1355725" y="2886075"/>
          <p14:tracePt t="43528" x="1363663" y="2886075"/>
          <p14:tracePt t="43529" x="1371600" y="2886075"/>
          <p14:tracePt t="43530" x="1379538" y="2886075"/>
          <p14:tracePt t="43531" x="1387475" y="2886075"/>
          <p14:tracePt t="43532" x="1395413" y="2886075"/>
          <p14:tracePt t="43533" x="1403350" y="2886075"/>
          <p14:tracePt t="43534" x="1411288" y="2886075"/>
          <p14:tracePt t="43536" x="1427163" y="2886075"/>
          <p14:tracePt t="43538" x="1443038" y="2886075"/>
          <p14:tracePt t="43539" x="1450975" y="2886075"/>
          <p14:tracePt t="43540" x="1458913" y="2886075"/>
          <p14:tracePt t="43541" x="1466850" y="2886075"/>
          <p14:tracePt t="43543" x="1474788" y="2886075"/>
          <p14:tracePt t="43544" x="1482725" y="2886075"/>
          <p14:tracePt t="43545" x="1490663" y="2886075"/>
          <p14:tracePt t="43547" x="1498600" y="2886075"/>
          <p14:tracePt t="43548" x="1506538" y="2886075"/>
          <p14:tracePt t="43549" x="1514475" y="2886075"/>
          <p14:tracePt t="43551" x="1522413" y="2886075"/>
          <p14:tracePt t="43552" x="1530350" y="2886075"/>
          <p14:tracePt t="43554" x="1538288" y="2886075"/>
          <p14:tracePt t="43556" x="1546225" y="2886075"/>
          <p14:tracePt t="43558" x="1554163" y="2886075"/>
          <p14:tracePt t="43559" x="1562100" y="2886075"/>
          <p14:tracePt t="43562" x="1571625" y="2886075"/>
          <p14:tracePt t="43564" x="1579563" y="2886075"/>
          <p14:tracePt t="43567" x="1587500" y="2886075"/>
          <p14:tracePt t="43570" x="1595438" y="2886075"/>
          <p14:tracePt t="43649" x="1587500" y="2886075"/>
          <p14:tracePt t="43652" x="1579563" y="2886075"/>
          <p14:tracePt t="43655" x="1571625" y="2886075"/>
          <p14:tracePt t="43658" x="1562100" y="2886075"/>
          <p14:tracePt t="43660" x="1554163" y="2886075"/>
          <p14:tracePt t="43661" x="1546225" y="2886075"/>
          <p14:tracePt t="43663" x="1538288" y="2886075"/>
          <p14:tracePt t="43664" x="1530350" y="2886075"/>
          <p14:tracePt t="43665" x="1522413" y="2886075"/>
          <p14:tracePt t="43666" x="1514475" y="2886075"/>
          <p14:tracePt t="43667" x="1506538" y="2886075"/>
          <p14:tracePt t="43668" x="1498600" y="2886075"/>
          <p14:tracePt t="43669" x="1490663" y="2886075"/>
          <p14:tracePt t="43670" x="1482725" y="2886075"/>
          <p14:tracePt t="43671" x="1474788" y="2886075"/>
          <p14:tracePt t="43672" x="1466850" y="2894013"/>
          <p14:tracePt t="43673" x="1450975" y="2894013"/>
          <p14:tracePt t="43674" x="1443038" y="2894013"/>
          <p14:tracePt t="43675" x="1435100" y="2894013"/>
          <p14:tracePt t="43676" x="1427163" y="2894013"/>
          <p14:tracePt t="43677" x="1419225" y="2894013"/>
          <p14:tracePt t="43678" x="1411288" y="2894013"/>
          <p14:tracePt t="43679" x="1395413" y="2894013"/>
          <p14:tracePt t="43680" x="1387475" y="2894013"/>
          <p14:tracePt t="43681" x="1379538" y="2894013"/>
          <p14:tracePt t="43682" x="1363663" y="2901950"/>
          <p14:tracePt t="43683" x="1355725" y="2901950"/>
          <p14:tracePt t="43684" x="1347788" y="2901950"/>
          <p14:tracePt t="43686" x="1323975" y="2901950"/>
          <p14:tracePt t="43687" x="1316038" y="2901950"/>
          <p14:tracePt t="43688" x="1308100" y="2909888"/>
          <p14:tracePt t="43689" x="1292225" y="2909888"/>
          <p14:tracePt t="43690" x="1284288" y="2909888"/>
          <p14:tracePt t="43691" x="1276350" y="2909888"/>
          <p14:tracePt t="43692" x="1260475" y="2909888"/>
          <p14:tracePt t="43694" x="1244600" y="2909888"/>
          <p14:tracePt t="43695" x="1236663" y="2919413"/>
          <p14:tracePt t="43696" x="1228725" y="2919413"/>
          <p14:tracePt t="43697" x="1220788" y="2919413"/>
          <p14:tracePt t="43698" x="1211263" y="2919413"/>
          <p14:tracePt t="43699" x="1195388" y="2919413"/>
          <p14:tracePt t="43701" x="1179513" y="2919413"/>
          <p14:tracePt t="43703" x="1171575" y="2919413"/>
          <p14:tracePt t="43704" x="1163638" y="2919413"/>
          <p14:tracePt t="43705" x="1155700" y="2919413"/>
          <p14:tracePt t="43706" x="1147763" y="2919413"/>
          <p14:tracePt t="43707" x="1139825" y="2919413"/>
          <p14:tracePt t="43708" x="1131888" y="2919413"/>
          <p14:tracePt t="43710" x="1123950" y="2927350"/>
          <p14:tracePt t="43712" x="1116013" y="2927350"/>
          <p14:tracePt t="43713" x="1108075" y="2927350"/>
          <p14:tracePt t="43716" x="1100138" y="2927350"/>
          <p14:tracePt t="43719" x="1092200" y="2927350"/>
          <p14:tracePt t="43721" x="1084263" y="2927350"/>
          <p14:tracePt t="43726" x="1076325" y="2927350"/>
          <p14:tracePt t="43818" x="1084263" y="2927350"/>
          <p14:tracePt t="43821" x="1092200" y="2927350"/>
          <p14:tracePt t="43825" x="1100138" y="2927350"/>
          <p14:tracePt t="43828" x="1108075" y="2927350"/>
          <p14:tracePt t="43830" x="1116013" y="2927350"/>
          <p14:tracePt t="43831" x="1123950" y="2927350"/>
          <p14:tracePt t="43833" x="1131888" y="2927350"/>
          <p14:tracePt t="43836" x="1147763" y="2927350"/>
          <p14:tracePt t="43837" x="1155700" y="2927350"/>
          <p14:tracePt t="43838" x="1163638" y="2927350"/>
          <p14:tracePt t="43839" x="1171575" y="2927350"/>
          <p14:tracePt t="43840" x="1179513" y="2927350"/>
          <p14:tracePt t="43841" x="1187450" y="2927350"/>
          <p14:tracePt t="43842" x="1195388" y="2927350"/>
          <p14:tracePt t="43843" x="1203325" y="2927350"/>
          <p14:tracePt t="43844" x="1211263" y="2927350"/>
          <p14:tracePt t="43845" x="1220788" y="2927350"/>
          <p14:tracePt t="43846" x="1236663" y="2927350"/>
          <p14:tracePt t="43847" x="1244600" y="2927350"/>
          <p14:tracePt t="43848" x="1252538" y="2927350"/>
          <p14:tracePt t="43849" x="1268413" y="2927350"/>
          <p14:tracePt t="43850" x="1276350" y="2927350"/>
          <p14:tracePt t="43851" x="1292225" y="2927350"/>
          <p14:tracePt t="43852" x="1316038" y="2927350"/>
          <p14:tracePt t="43854" x="1323975" y="2927350"/>
          <p14:tracePt t="43855" x="1331913" y="2927350"/>
          <p14:tracePt t="43856" x="1347788" y="2927350"/>
          <p14:tracePt t="43857" x="1363663" y="2927350"/>
          <p14:tracePt t="43858" x="1371600" y="2927350"/>
          <p14:tracePt t="43859" x="1387475" y="2927350"/>
          <p14:tracePt t="43860" x="1403350" y="2927350"/>
          <p14:tracePt t="43861" x="1419225" y="2927350"/>
          <p14:tracePt t="43862" x="1427163" y="2927350"/>
          <p14:tracePt t="43863" x="1443038" y="2927350"/>
          <p14:tracePt t="43864" x="1458913" y="2927350"/>
          <p14:tracePt t="43865" x="1474788" y="2927350"/>
          <p14:tracePt t="43866" x="1482725" y="2927350"/>
          <p14:tracePt t="43867" x="1498600" y="2927350"/>
          <p14:tracePt t="43868" x="1514475" y="2935288"/>
          <p14:tracePt t="43869" x="1538288" y="2935288"/>
          <p14:tracePt t="43871" x="1562100" y="2935288"/>
          <p14:tracePt t="43872" x="1579563" y="2935288"/>
          <p14:tracePt t="43873" x="1587500" y="2935288"/>
          <p14:tracePt t="43874" x="1603375" y="2935288"/>
          <p14:tracePt t="43875" x="1619250" y="2935288"/>
          <p14:tracePt t="43876" x="1635125" y="2935288"/>
          <p14:tracePt t="43877" x="1651000" y="2935288"/>
          <p14:tracePt t="43878" x="1666875" y="2935288"/>
          <p14:tracePt t="43879" x="1682750" y="2935288"/>
          <p14:tracePt t="43880" x="1698625" y="2935288"/>
          <p14:tracePt t="43881" x="1706563" y="2935288"/>
          <p14:tracePt t="43882" x="1730375" y="2935288"/>
          <p14:tracePt t="43883" x="1746250" y="2943225"/>
          <p14:tracePt t="43884" x="1762125" y="2943225"/>
          <p14:tracePt t="43886" x="1793875" y="2943225"/>
          <p14:tracePt t="43887" x="1809750" y="2943225"/>
          <p14:tracePt t="43888" x="1825625" y="2943225"/>
          <p14:tracePt t="43889" x="1849438" y="2943225"/>
          <p14:tracePt t="43890" x="1865313" y="2943225"/>
          <p14:tracePt t="43891" x="1881188" y="2943225"/>
          <p14:tracePt t="43892" x="1889125" y="2943225"/>
          <p14:tracePt t="43893" x="1912938" y="2943225"/>
          <p14:tracePt t="43894" x="1930400" y="2943225"/>
          <p14:tracePt t="43895" x="1954213" y="2943225"/>
          <p14:tracePt t="43896" x="1970088" y="2943225"/>
          <p14:tracePt t="43897" x="1985963" y="2943225"/>
          <p14:tracePt t="43898" x="2001838" y="2943225"/>
          <p14:tracePt t="43899" x="2017713" y="2943225"/>
          <p14:tracePt t="43900" x="2041525" y="2943225"/>
          <p14:tracePt t="43901" x="2057400" y="2943225"/>
          <p14:tracePt t="43902" x="2081213" y="2943225"/>
          <p14:tracePt t="43903" x="2097088" y="2943225"/>
          <p14:tracePt t="43904" x="2112963" y="2951163"/>
          <p14:tracePt t="43905" x="2136775" y="2951163"/>
          <p14:tracePt t="43906" x="2152650" y="2951163"/>
          <p14:tracePt t="43907" x="2176463" y="2951163"/>
          <p14:tracePt t="43908" x="2192338" y="2951163"/>
          <p14:tracePt t="43909" x="2208213" y="2951163"/>
          <p14:tracePt t="43910" x="2232025" y="2951163"/>
          <p14:tracePt t="43911" x="2247900" y="2951163"/>
          <p14:tracePt t="43912" x="2265363" y="2951163"/>
          <p14:tracePt t="43913" x="2289175" y="2951163"/>
          <p14:tracePt t="43914" x="2305050" y="2951163"/>
          <p14:tracePt t="43915" x="2328863" y="2951163"/>
          <p14:tracePt t="43916" x="2344738" y="2951163"/>
          <p14:tracePt t="43917" x="2360613" y="2951163"/>
          <p14:tracePt t="43918" x="2384425" y="2951163"/>
          <p14:tracePt t="43919" x="2424113" y="2951163"/>
          <p14:tracePt t="43921" x="2439988" y="2951163"/>
          <p14:tracePt t="43922" x="2463800" y="2951163"/>
          <p14:tracePt t="43923" x="2479675" y="2951163"/>
          <p14:tracePt t="43924" x="2495550" y="2951163"/>
          <p14:tracePt t="43925" x="2519363" y="2951163"/>
          <p14:tracePt t="43926" x="2543175" y="2951163"/>
          <p14:tracePt t="43927" x="2559050" y="2951163"/>
          <p14:tracePt t="43928" x="2574925" y="2951163"/>
          <p14:tracePt t="43929" x="2598738" y="2959100"/>
          <p14:tracePt t="43930" x="2624138" y="2959100"/>
          <p14:tracePt t="43931" x="2640013" y="2959100"/>
          <p14:tracePt t="43932" x="2663825" y="2959100"/>
          <p14:tracePt t="43933" x="2679700" y="2959100"/>
          <p14:tracePt t="43934" x="2703513" y="2959100"/>
          <p14:tracePt t="43936" x="2751138" y="2959100"/>
          <p14:tracePt t="43937" x="2767013" y="2967038"/>
          <p14:tracePt t="43938" x="2790825" y="2967038"/>
          <p14:tracePt t="43939" x="2806700" y="2967038"/>
          <p14:tracePt t="43940" x="2830513" y="2967038"/>
          <p14:tracePt t="43941" x="2854325" y="2967038"/>
          <p14:tracePt t="43942" x="2886075" y="2967038"/>
          <p14:tracePt t="43943" x="2901950" y="2967038"/>
          <p14:tracePt t="43944" x="2925763" y="2967038"/>
          <p14:tracePt t="43945" x="2949575" y="2967038"/>
          <p14:tracePt t="43946" x="2967038" y="2967038"/>
          <p14:tracePt t="43947" x="2990850" y="2974975"/>
          <p14:tracePt t="43948" x="3022600" y="2974975"/>
          <p14:tracePt t="43949" x="3046413" y="2974975"/>
          <p14:tracePt t="43950" x="3062288" y="2974975"/>
          <p14:tracePt t="43951" x="3086100" y="2974975"/>
          <p14:tracePt t="43952" x="3133725" y="2974975"/>
          <p14:tracePt t="43954" x="3157538" y="2974975"/>
          <p14:tracePt t="43955" x="3189288" y="2974975"/>
          <p14:tracePt t="43956" x="3205163" y="2974975"/>
          <p14:tracePt t="43957" x="3228975" y="2974975"/>
          <p14:tracePt t="43958" x="3252788" y="2974975"/>
          <p14:tracePt t="43959" x="3276600" y="2974975"/>
          <p14:tracePt t="43960" x="3300413" y="2974975"/>
          <p14:tracePt t="43961" x="3333750" y="2974975"/>
          <p14:tracePt t="43962" x="3349625" y="2974975"/>
          <p14:tracePt t="43963" x="3373438" y="2974975"/>
          <p14:tracePt t="43964" x="3397250" y="2974975"/>
          <p14:tracePt t="43965" x="3413125" y="2974975"/>
          <p14:tracePt t="43966" x="3444875" y="2974975"/>
          <p14:tracePt t="43967" x="3476625" y="2982913"/>
          <p14:tracePt t="43968" x="3492500" y="2982913"/>
          <p14:tracePt t="43969" x="3540125" y="2982913"/>
          <p14:tracePt t="43971" x="3556000" y="2982913"/>
          <p14:tracePt t="43972" x="3587750" y="2982913"/>
          <p14:tracePt t="43973" x="3611563" y="2982913"/>
          <p14:tracePt t="43974" x="3627438" y="2982913"/>
          <p14:tracePt t="43975" x="3660775" y="2982913"/>
          <p14:tracePt t="43976" x="3676650" y="2982913"/>
          <p14:tracePt t="43977" x="3700463" y="2982913"/>
          <p14:tracePt t="43978" x="3732213" y="2982913"/>
          <p14:tracePt t="43979" x="3748088" y="2982913"/>
          <p14:tracePt t="43980" x="3771900" y="2982913"/>
          <p14:tracePt t="43981" x="3787775" y="2982913"/>
          <p14:tracePt t="43982" x="3811588" y="2982913"/>
          <p14:tracePt t="43983" x="3827463" y="2982913"/>
          <p14:tracePt t="43984" x="3851275" y="2982913"/>
          <p14:tracePt t="43986" x="3890963" y="2982913"/>
          <p14:tracePt t="43987" x="3914775" y="2982913"/>
          <p14:tracePt t="43988" x="3930650" y="2982913"/>
          <p14:tracePt t="43989" x="3946525" y="2982913"/>
          <p14:tracePt t="43990" x="3970338" y="2982913"/>
          <p14:tracePt t="43991" x="3986213" y="2982913"/>
          <p14:tracePt t="43992" x="4002088" y="2982913"/>
          <p14:tracePt t="43993" x="4027488" y="2982913"/>
          <p14:tracePt t="43994" x="4043363" y="2982913"/>
          <p14:tracePt t="43995" x="4059238" y="2982913"/>
          <p14:tracePt t="43996" x="4075113" y="2982913"/>
          <p14:tracePt t="43997" x="4090988" y="2982913"/>
          <p14:tracePt t="43998" x="4114800" y="2982913"/>
          <p14:tracePt t="43999" x="4122738" y="2982913"/>
          <p14:tracePt t="44000" x="4138613" y="2982913"/>
          <p14:tracePt t="44001" x="4162425" y="2982913"/>
          <p14:tracePt t="44002" x="4194175" y="2982913"/>
          <p14:tracePt t="44004" x="4210050" y="2982913"/>
          <p14:tracePt t="44005" x="4217988" y="2982913"/>
          <p14:tracePt t="44006" x="4233863" y="2982913"/>
          <p14:tracePt t="44007" x="4249738" y="2982913"/>
          <p14:tracePt t="44008" x="4257675" y="2982913"/>
          <p14:tracePt t="44009" x="4273550" y="2982913"/>
          <p14:tracePt t="44010" x="4289425" y="2982913"/>
          <p14:tracePt t="44011" x="4297363" y="2982913"/>
          <p14:tracePt t="44012" x="4313238" y="2982913"/>
          <p14:tracePt t="44013" x="4329113" y="2982913"/>
          <p14:tracePt t="44014" x="4344988" y="2982913"/>
          <p14:tracePt t="44015" x="4352925" y="2982913"/>
          <p14:tracePt t="44016" x="4370388" y="2982913"/>
          <p14:tracePt t="44017" x="4378325" y="2982913"/>
          <p14:tracePt t="44018" x="4386263" y="2982913"/>
          <p14:tracePt t="44019" x="4402138" y="2982913"/>
          <p14:tracePt t="44020" x="4418013" y="2982913"/>
          <p14:tracePt t="44021" x="4425950" y="2982913"/>
          <p14:tracePt t="44022" x="4433888" y="2982913"/>
          <p14:tracePt t="44023" x="4441825" y="2982913"/>
          <p14:tracePt t="44024" x="4457700" y="2982913"/>
          <p14:tracePt t="44025" x="4465638" y="2982913"/>
          <p14:tracePt t="44026" x="4473575" y="2982913"/>
          <p14:tracePt t="44027" x="4481513" y="2982913"/>
          <p14:tracePt t="44028" x="4489450" y="2982913"/>
          <p14:tracePt t="44029" x="4497388" y="2982913"/>
          <p14:tracePt t="44030" x="4505325" y="2982913"/>
          <p14:tracePt t="44031" x="4521200" y="2982913"/>
          <p14:tracePt t="44033" x="4529138" y="2982913"/>
          <p14:tracePt t="44034" x="4537075" y="2982913"/>
          <p14:tracePt t="44036" x="4552950" y="2982913"/>
          <p14:tracePt t="44037" x="4560888" y="2982913"/>
          <p14:tracePt t="44039" x="4568825" y="2982913"/>
          <p14:tracePt t="44041" x="4576763" y="2982913"/>
          <p14:tracePt t="44042" x="4584700" y="2982913"/>
          <p14:tracePt t="44044" x="4592638" y="2982913"/>
          <p14:tracePt t="44046" x="4600575" y="2982913"/>
          <p14:tracePt t="44048" x="4608513" y="2982913"/>
          <p14:tracePt t="44049" x="4616450" y="2982913"/>
          <p14:tracePt t="44053" x="4624388" y="2982913"/>
          <p14:tracePt t="44055" x="4632325" y="2982913"/>
          <p14:tracePt t="44058" x="4640263" y="2982913"/>
          <p14:tracePt t="44061" x="4648200" y="2982913"/>
          <p14:tracePt t="44064" x="4656138" y="2982913"/>
          <p14:tracePt t="44068" x="4664075" y="2982913"/>
          <p14:tracePt t="44073" x="4672013" y="2982913"/>
          <p14:tracePt t="44079" x="4679950" y="2982913"/>
          <p14:tracePt t="44081" x="4687888" y="2982913"/>
          <p14:tracePt t="44087" x="4695825" y="2982913"/>
          <p14:tracePt t="44088" x="4705350" y="2982913"/>
          <p14:tracePt t="44090" x="4713288" y="2982913"/>
          <p14:tracePt t="44093" x="4721225" y="2982913"/>
          <p14:tracePt t="44096" x="4729163" y="2982913"/>
          <p14:tracePt t="44099" x="4737100" y="2982913"/>
          <p14:tracePt t="44103" x="4745038" y="2982913"/>
          <p14:tracePt t="44104" x="4752975" y="2982913"/>
          <p14:tracePt t="44105" x="4752975" y="2990850"/>
          <p14:tracePt t="44106" x="4760913" y="2990850"/>
          <p14:tracePt t="44108" x="4768850" y="2990850"/>
          <p14:tracePt t="44109" x="4776788" y="2990850"/>
          <p14:tracePt t="44111" x="4784725" y="2990850"/>
          <p14:tracePt t="44113" x="4792663" y="2990850"/>
          <p14:tracePt t="44114" x="4800600" y="2990850"/>
          <p14:tracePt t="44116" x="4808538" y="2990850"/>
          <p14:tracePt t="44117" x="4816475" y="2990850"/>
          <p14:tracePt t="44119" x="4824413" y="2990850"/>
          <p14:tracePt t="44120" x="4832350" y="2990850"/>
          <p14:tracePt t="44122" x="4840288" y="2998788"/>
          <p14:tracePt t="44123" x="4848225" y="2998788"/>
          <p14:tracePt t="44124" x="4856163" y="2998788"/>
          <p14:tracePt t="44126" x="4864100" y="2998788"/>
          <p14:tracePt t="44127" x="4872038" y="2998788"/>
          <p14:tracePt t="44128" x="4879975" y="2998788"/>
          <p14:tracePt t="44129" x="4887913" y="2998788"/>
          <p14:tracePt t="44130" x="4895850" y="3006725"/>
          <p14:tracePt t="44131" x="4903788" y="3006725"/>
          <p14:tracePt t="44132" x="4911725" y="3006725"/>
          <p14:tracePt t="44133" x="4919663" y="3006725"/>
          <p14:tracePt t="44134" x="4927600" y="3006725"/>
          <p14:tracePt t="44136" x="4943475" y="3006725"/>
          <p14:tracePt t="44137" x="4951413" y="3006725"/>
          <p14:tracePt t="44138" x="4959350" y="3006725"/>
          <p14:tracePt t="44139" x="4967288" y="3006725"/>
          <p14:tracePt t="44140" x="4983163" y="3006725"/>
          <p14:tracePt t="44142" x="4999038" y="3014663"/>
          <p14:tracePt t="44143" x="5006975" y="3014663"/>
          <p14:tracePt t="44144" x="5014913" y="3014663"/>
          <p14:tracePt t="44145" x="5022850" y="3014663"/>
          <p14:tracePt t="44146" x="5030788" y="3014663"/>
          <p14:tracePt t="44147" x="5046663" y="3014663"/>
          <p14:tracePt t="44148" x="5056188" y="3014663"/>
          <p14:tracePt t="44149" x="5064125" y="3014663"/>
          <p14:tracePt t="44150" x="5080000" y="3014663"/>
          <p14:tracePt t="44151" x="5087938" y="3014663"/>
          <p14:tracePt t="44153" x="5103813" y="3014663"/>
          <p14:tracePt t="44154" x="5111750" y="3014663"/>
          <p14:tracePt t="44155" x="5127625" y="3014663"/>
          <p14:tracePt t="44156" x="5135563" y="3014663"/>
          <p14:tracePt t="44157" x="5151438" y="3014663"/>
          <p14:tracePt t="44158" x="5159375" y="3014663"/>
          <p14:tracePt t="44159" x="5167313" y="3014663"/>
          <p14:tracePt t="44160" x="5175250" y="3014663"/>
          <p14:tracePt t="44161" x="5191125" y="3014663"/>
          <p14:tracePt t="44162" x="5199063" y="3014663"/>
          <p14:tracePt t="44163" x="5207000" y="3014663"/>
          <p14:tracePt t="44164" x="5222875" y="3014663"/>
          <p14:tracePt t="44165" x="5230813" y="3014663"/>
          <p14:tracePt t="44166" x="5238750" y="3014663"/>
          <p14:tracePt t="44167" x="5254625" y="3014663"/>
          <p14:tracePt t="44168" x="5262563" y="3014663"/>
          <p14:tracePt t="44169" x="5286375" y="3014663"/>
          <p14:tracePt t="44187" x="5470525" y="3014663"/>
          <p14:tracePt t="44189" x="5486400" y="3014663"/>
          <p14:tracePt t="44190" x="5494338" y="3014663"/>
          <p14:tracePt t="44191" x="5510213" y="3014663"/>
          <p14:tracePt t="44192" x="5518150" y="3014663"/>
          <p14:tracePt t="44193" x="5526088" y="3014663"/>
          <p14:tracePt t="44194" x="5534025" y="3014663"/>
          <p14:tracePt t="44195" x="5541963" y="3014663"/>
          <p14:tracePt t="44196" x="5557838" y="3014663"/>
          <p14:tracePt t="44197" x="5565775" y="3014663"/>
          <p14:tracePt t="44198" x="5573713" y="3014663"/>
          <p14:tracePt t="44199" x="5581650" y="3014663"/>
          <p14:tracePt t="44200" x="5597525" y="3014663"/>
          <p14:tracePt t="44201" x="5605463" y="3006725"/>
          <p14:tracePt t="44202" x="5629275" y="3006725"/>
          <p14:tracePt t="44204" x="5637213" y="3006725"/>
          <p14:tracePt t="44205" x="5645150" y="3006725"/>
          <p14:tracePt t="44206" x="5653088" y="3006725"/>
          <p14:tracePt t="44207" x="5661025" y="3006725"/>
          <p14:tracePt t="44208" x="5676900" y="3006725"/>
          <p14:tracePt t="44210" x="5692775" y="2998788"/>
          <p14:tracePt t="44211" x="5700713" y="2998788"/>
          <p14:tracePt t="44212" x="5708650" y="2998788"/>
          <p14:tracePt t="44213" x="5716588" y="2998788"/>
          <p14:tracePt t="44214" x="5724525" y="2998788"/>
          <p14:tracePt t="44215" x="5732463" y="2998788"/>
          <p14:tracePt t="44216" x="5740400" y="2998788"/>
          <p14:tracePt t="44217" x="5749925" y="2998788"/>
          <p14:tracePt t="44218" x="5757863" y="2998788"/>
          <p14:tracePt t="44219" x="5781675" y="2998788"/>
          <p14:tracePt t="44222" x="5789613" y="2998788"/>
          <p14:tracePt t="44223" x="5797550" y="2998788"/>
          <p14:tracePt t="44224" x="5805488" y="2990850"/>
          <p14:tracePt t="44225" x="5813425" y="2990850"/>
          <p14:tracePt t="44226" x="5821363" y="2990850"/>
          <p14:tracePt t="44227" x="5829300" y="2990850"/>
          <p14:tracePt t="44228" x="5837238" y="2990850"/>
          <p14:tracePt t="44229" x="5845175" y="2990850"/>
          <p14:tracePt t="44231" x="5853113" y="2990850"/>
          <p14:tracePt t="44232" x="5861050" y="2990850"/>
          <p14:tracePt t="44233" x="5868988" y="2990850"/>
          <p14:tracePt t="44234" x="5876925" y="2990850"/>
          <p14:tracePt t="44236" x="5884863" y="2982913"/>
          <p14:tracePt t="44237" x="5892800" y="2982913"/>
          <p14:tracePt t="44238" x="5900738" y="2982913"/>
          <p14:tracePt t="44240" x="5908675" y="2982913"/>
          <p14:tracePt t="44241" x="5916613" y="2982913"/>
          <p14:tracePt t="44243" x="5924550" y="2982913"/>
          <p14:tracePt t="44245" x="5932488" y="2982913"/>
          <p14:tracePt t="44247" x="5940425" y="2982913"/>
          <p14:tracePt t="44249" x="5948363" y="2982913"/>
          <p14:tracePt t="44251" x="5956300" y="2982913"/>
          <p14:tracePt t="44253" x="5964238" y="2982913"/>
          <p14:tracePt t="44254" x="5972175" y="2982913"/>
          <p14:tracePt t="44256" x="5980113" y="2982913"/>
          <p14:tracePt t="44259" x="5988050" y="2982913"/>
          <p14:tracePt t="44261" x="5995988" y="2982913"/>
          <p14:tracePt t="44263" x="6003925" y="2982913"/>
          <p14:tracePt t="44265" x="6011863" y="2982913"/>
          <p14:tracePt t="44268" x="6019800" y="2982913"/>
          <p14:tracePt t="44270" x="6027738" y="2982913"/>
          <p14:tracePt t="44273" x="6035675" y="2982913"/>
          <p14:tracePt t="44275" x="6035675" y="2974975"/>
          <p14:tracePt t="44276" x="6043613" y="2974975"/>
          <p14:tracePt t="44279" x="6051550" y="2974975"/>
          <p14:tracePt t="44282" x="6059488" y="2974975"/>
          <p14:tracePt t="44286" x="6067425" y="2974975"/>
          <p14:tracePt t="44288" x="6075363" y="2974975"/>
          <p14:tracePt t="44291" x="6083300" y="2974975"/>
          <p14:tracePt t="44294" x="6091238" y="2974975"/>
          <p14:tracePt t="44298" x="6100763" y="2974975"/>
          <p14:tracePt t="44300" x="6108700" y="2974975"/>
          <p14:tracePt t="44303" x="6116638" y="2974975"/>
          <p14:tracePt t="44307" x="6124575" y="2974975"/>
          <p14:tracePt t="44312" x="6132513" y="2974975"/>
          <p14:tracePt t="44319" x="6140450" y="2974975"/>
          <p14:tracePt t="44331" x="6148388" y="2974975"/>
          <p14:tracePt t="44475" x="6148388" y="2967038"/>
          <p14:tracePt t="44479" x="6140450" y="2967038"/>
          <p14:tracePt t="44483" x="6132513" y="2959100"/>
          <p14:tracePt t="44484" x="6124575" y="2959100"/>
          <p14:tracePt t="44487" x="6116638" y="2951163"/>
          <p14:tracePt t="44489" x="6108700" y="2951163"/>
          <p14:tracePt t="44490" x="6108700" y="2943225"/>
          <p14:tracePt t="44491" x="6100763" y="2943225"/>
          <p14:tracePt t="44493" x="6091238" y="2943225"/>
          <p14:tracePt t="44494" x="6083300" y="2935288"/>
          <p14:tracePt t="44495" x="6075363" y="2935288"/>
          <p14:tracePt t="44497" x="6067425" y="2935288"/>
          <p14:tracePt t="44498" x="6059488" y="2927350"/>
          <p14:tracePt t="44499" x="6051550" y="2927350"/>
          <p14:tracePt t="44500" x="6043613" y="2919413"/>
          <p14:tracePt t="44501" x="6035675" y="2919413"/>
          <p14:tracePt t="44503" x="6027738" y="2909888"/>
          <p14:tracePt t="44504" x="6019800" y="2909888"/>
          <p14:tracePt t="44505" x="6011863" y="2909888"/>
          <p14:tracePt t="44506" x="5995988" y="2901950"/>
          <p14:tracePt t="44507" x="5988050" y="2901950"/>
          <p14:tracePt t="44509" x="5980113" y="2894013"/>
          <p14:tracePt t="44510" x="5972175" y="2894013"/>
          <p14:tracePt t="44511" x="5956300" y="2886075"/>
          <p14:tracePt t="44512" x="5948363" y="2886075"/>
          <p14:tracePt t="44514" x="5940425" y="2886075"/>
          <p14:tracePt t="44515" x="5924550" y="2886075"/>
          <p14:tracePt t="44516" x="5924550" y="2878138"/>
          <p14:tracePt t="44517" x="5908675" y="2878138"/>
          <p14:tracePt t="44518" x="5908675" y="2870200"/>
          <p14:tracePt t="44520" x="5884863" y="2870200"/>
          <p14:tracePt t="44522" x="5876925" y="2870200"/>
          <p14:tracePt t="44523" x="5868988" y="2862263"/>
          <p14:tracePt t="44524" x="5861050" y="2862263"/>
          <p14:tracePt t="44525" x="5853113" y="2862263"/>
          <p14:tracePt t="44526" x="5845175" y="2862263"/>
          <p14:tracePt t="44527" x="5837238" y="2854325"/>
          <p14:tracePt t="44528" x="5829300" y="2854325"/>
          <p14:tracePt t="44529" x="5821363" y="2854325"/>
          <p14:tracePt t="44530" x="5813425" y="2854325"/>
          <p14:tracePt t="44531" x="5805488" y="2846388"/>
          <p14:tracePt t="44532" x="5797550" y="2846388"/>
          <p14:tracePt t="44534" x="5789613" y="2846388"/>
          <p14:tracePt t="44536" x="5773738" y="2846388"/>
          <p14:tracePt t="44537" x="5757863" y="2846388"/>
          <p14:tracePt t="44538" x="5757863" y="2838450"/>
          <p14:tracePt t="44539" x="5749925" y="2838450"/>
          <p14:tracePt t="44540" x="5740400" y="2838450"/>
          <p14:tracePt t="44541" x="5732463" y="2838450"/>
          <p14:tracePt t="44542" x="5724525" y="2838450"/>
          <p14:tracePt t="44543" x="5716588" y="2838450"/>
          <p14:tracePt t="44544" x="5708650" y="2830513"/>
          <p14:tracePt t="44546" x="5692775" y="2830513"/>
          <p14:tracePt t="44548" x="5684838" y="2830513"/>
          <p14:tracePt t="44549" x="5676900" y="2830513"/>
          <p14:tracePt t="44550" x="5668963" y="2830513"/>
          <p14:tracePt t="44553" x="5653088" y="2830513"/>
          <p14:tracePt t="44554" x="5645150" y="2830513"/>
          <p14:tracePt t="44555" x="5637213" y="2830513"/>
          <p14:tracePt t="44556" x="5629275" y="2822575"/>
          <p14:tracePt t="44558" x="5621338" y="2822575"/>
          <p14:tracePt t="44559" x="5613400" y="2822575"/>
          <p14:tracePt t="44560" x="5605463" y="2822575"/>
          <p14:tracePt t="44562" x="5597525" y="2822575"/>
          <p14:tracePt t="44563" x="5589588" y="2822575"/>
          <p14:tracePt t="44564" x="5581650" y="2822575"/>
          <p14:tracePt t="44565" x="5573713" y="2822575"/>
          <p14:tracePt t="44567" x="5565775" y="2822575"/>
          <p14:tracePt t="44568" x="5557838" y="2814638"/>
          <p14:tracePt t="44569" x="5549900" y="2814638"/>
          <p14:tracePt t="44571" x="5541963" y="2814638"/>
          <p14:tracePt t="44573" x="5534025" y="2814638"/>
          <p14:tracePt t="44574" x="5526088" y="2814638"/>
          <p14:tracePt t="44575" x="5518150" y="2814638"/>
          <p14:tracePt t="44576" x="5510213" y="2814638"/>
          <p14:tracePt t="44578" x="5502275" y="2814638"/>
          <p14:tracePt t="44580" x="5494338" y="2814638"/>
          <p14:tracePt t="44581" x="5486400" y="2814638"/>
          <p14:tracePt t="44582" x="5478463" y="2814638"/>
          <p14:tracePt t="44584" x="5470525" y="2814638"/>
          <p14:tracePt t="44586" x="5462588" y="2814638"/>
          <p14:tracePt t="44587" x="5454650" y="2814638"/>
          <p14:tracePt t="44589" x="5446713" y="2814638"/>
          <p14:tracePt t="44591" x="5438775" y="2814638"/>
          <p14:tracePt t="44592" x="5430838" y="2814638"/>
          <p14:tracePt t="44594" x="5422900" y="2814638"/>
          <p14:tracePt t="44596" x="5414963" y="2814638"/>
          <p14:tracePt t="44598" x="5407025" y="2814638"/>
          <p14:tracePt t="44600" x="5397500" y="2814638"/>
          <p14:tracePt t="44602" x="5389563" y="2814638"/>
          <p14:tracePt t="44604" x="5381625" y="2814638"/>
          <p14:tracePt t="44607" x="5373688" y="2814638"/>
          <p14:tracePt t="44609" x="5365750" y="2814638"/>
          <p14:tracePt t="44612" x="5357813" y="2814638"/>
          <p14:tracePt t="44615" x="5349875" y="2814638"/>
          <p14:tracePt t="44621" x="5341938" y="2814638"/>
          <p14:tracePt t="44628" x="5334000" y="2814638"/>
          <p14:tracePt t="44718" x="5334000" y="2822575"/>
          <p14:tracePt t="44723" x="5341938" y="2822575"/>
          <p14:tracePt t="44726" x="5349875" y="2822575"/>
          <p14:tracePt t="44728" x="5349875" y="2830513"/>
          <p14:tracePt t="44730" x="5357813" y="2830513"/>
          <p14:tracePt t="44734" x="5365750" y="2830513"/>
          <p14:tracePt t="44737" x="5373688" y="2838450"/>
          <p14:tracePt t="44739" x="5381625" y="2838450"/>
          <p14:tracePt t="44740" x="5389563" y="2838450"/>
          <p14:tracePt t="44743" x="5397500" y="2838450"/>
          <p14:tracePt t="44744" x="5407025" y="2838450"/>
          <p14:tracePt t="44746" x="5414963" y="2846388"/>
          <p14:tracePt t="44747" x="5422900" y="2846388"/>
          <p14:tracePt t="44748" x="5430838" y="2846388"/>
          <p14:tracePt t="44750" x="5438775" y="2846388"/>
          <p14:tracePt t="44751" x="5446713" y="2846388"/>
          <p14:tracePt t="44753" x="5454650" y="2854325"/>
          <p14:tracePt t="44754" x="5462588" y="2854325"/>
          <p14:tracePt t="44755" x="5470525" y="2854325"/>
          <p14:tracePt t="44756" x="5478463" y="2854325"/>
          <p14:tracePt t="44757" x="5486400" y="2854325"/>
          <p14:tracePt t="44758" x="5494338" y="2854325"/>
          <p14:tracePt t="44759" x="5502275" y="2854325"/>
          <p14:tracePt t="44760" x="5510213" y="2854325"/>
          <p14:tracePt t="44761" x="5518150" y="2854325"/>
          <p14:tracePt t="44762" x="5526088" y="2854325"/>
          <p14:tracePt t="44763" x="5534025" y="2854325"/>
          <p14:tracePt t="44764" x="5541963" y="2854325"/>
          <p14:tracePt t="44765" x="5549900" y="2854325"/>
          <p14:tracePt t="44766" x="5557838" y="2854325"/>
          <p14:tracePt t="44767" x="5565775" y="2854325"/>
          <p14:tracePt t="44768" x="5573713" y="2854325"/>
          <p14:tracePt t="44769" x="5589588" y="2854325"/>
          <p14:tracePt t="44771" x="5597525" y="2854325"/>
          <p14:tracePt t="44772" x="5605463" y="2854325"/>
          <p14:tracePt t="44773" x="5621338" y="2854325"/>
          <p14:tracePt t="44774" x="5629275" y="2854325"/>
          <p14:tracePt t="44775" x="5637213" y="2854325"/>
          <p14:tracePt t="44777" x="5645150" y="2854325"/>
          <p14:tracePt t="44778" x="5661025" y="2854325"/>
          <p14:tracePt t="44779" x="5668963" y="2854325"/>
          <p14:tracePt t="44780" x="5676900" y="2854325"/>
          <p14:tracePt t="44781" x="5684838" y="2854325"/>
          <p14:tracePt t="44782" x="5692775" y="2854325"/>
          <p14:tracePt t="44783" x="5700713" y="2854325"/>
          <p14:tracePt t="44784" x="5708650" y="2854325"/>
          <p14:tracePt t="44786" x="5724525" y="2854325"/>
          <p14:tracePt t="44787" x="5732463" y="2854325"/>
          <p14:tracePt t="44788" x="5740400" y="2854325"/>
          <p14:tracePt t="44789" x="5749925" y="2854325"/>
          <p14:tracePt t="44790" x="5757863" y="2854325"/>
          <p14:tracePt t="44791" x="5765800" y="2846388"/>
          <p14:tracePt t="44792" x="5773738" y="2846388"/>
          <p14:tracePt t="44794" x="5781675" y="2846388"/>
          <p14:tracePt t="44795" x="5789613" y="2846388"/>
          <p14:tracePt t="44796" x="5797550" y="2846388"/>
          <p14:tracePt t="44798" x="5805488" y="2846388"/>
          <p14:tracePt t="44799" x="5813425" y="2846388"/>
          <p14:tracePt t="44800" x="5821363" y="2846388"/>
          <p14:tracePt t="44801" x="5829300" y="2846388"/>
          <p14:tracePt t="44803" x="5837238" y="2838450"/>
          <p14:tracePt t="44804" x="5845175" y="2838450"/>
          <p14:tracePt t="44806" x="5853113" y="2838450"/>
          <p14:tracePt t="44808" x="5861050" y="2838450"/>
          <p14:tracePt t="44809" x="5868988" y="2838450"/>
          <p14:tracePt t="44810" x="5876925" y="2830513"/>
          <p14:tracePt t="44812" x="5884863" y="2830513"/>
          <p14:tracePt t="44814" x="5892800" y="2830513"/>
          <p14:tracePt t="44815" x="5900738" y="2830513"/>
          <p14:tracePt t="44817" x="5908675" y="2830513"/>
          <p14:tracePt t="44819" x="5916613" y="2830513"/>
          <p14:tracePt t="44822" x="5924550" y="2830513"/>
          <p14:tracePt t="44824" x="5932488" y="2830513"/>
          <p14:tracePt t="44826" x="5940425" y="2830513"/>
          <p14:tracePt t="44828" x="5948363" y="2830513"/>
          <p14:tracePt t="44830" x="5948363" y="2822575"/>
          <p14:tracePt t="44831" x="5956300" y="2822575"/>
          <p14:tracePt t="44834" x="5964238" y="2822575"/>
          <p14:tracePt t="44837" x="5972175" y="2822575"/>
          <p14:tracePt t="44840" x="5980113" y="2822575"/>
          <p14:tracePt t="44843" x="5988050" y="2822575"/>
          <p14:tracePt t="44849" x="5995988" y="2822575"/>
          <p14:tracePt t="44856" x="6003925" y="2822575"/>
          <p14:tracePt t="44859" x="6003925" y="2814638"/>
          <p14:tracePt t="44870" x="6011863" y="2814638"/>
          <p14:tracePt t="44887" x="6019800" y="2814638"/>
          <p14:tracePt t="44900" x="6027738" y="2814638"/>
          <p14:tracePt t="44912" x="6035675" y="2814638"/>
          <p14:tracePt t="44920" x="6043613" y="2814638"/>
          <p14:tracePt t="44928" x="6051550" y="2814638"/>
          <p14:tracePt t="44933" x="6059488" y="2814638"/>
          <p14:tracePt t="44939" x="6067425" y="2814638"/>
          <p14:tracePt t="44945" x="6075363" y="2814638"/>
          <p14:tracePt t="44950" x="6083300" y="2814638"/>
          <p14:tracePt t="44954" x="6091238" y="2814638"/>
          <p14:tracePt t="44958" x="6100763" y="2814638"/>
          <p14:tracePt t="44962" x="6108700" y="2814638"/>
          <p14:tracePt t="44965" x="6116638" y="2814638"/>
          <p14:tracePt t="44971" x="6124575" y="2814638"/>
          <p14:tracePt t="44973" x="6132513" y="2814638"/>
          <p14:tracePt t="44977" x="6140450" y="2814638"/>
          <p14:tracePt t="44981" x="6148388" y="2814638"/>
          <p14:tracePt t="44986" x="6156325" y="2814638"/>
          <p14:tracePt t="44988" x="6156325" y="2806700"/>
          <p14:tracePt t="44990" x="6164263" y="2806700"/>
          <p14:tracePt t="44993" x="6172200" y="2806700"/>
          <p14:tracePt t="45000" x="6180138" y="2806700"/>
          <p14:tracePt t="45011" x="6188075" y="2806700"/>
          <p14:tracePt t="45237" x="6196013" y="2806700"/>
          <p14:tracePt t="45247" x="6203950" y="2806700"/>
          <p14:tracePt t="45254" x="6211888" y="2806700"/>
          <p14:tracePt t="45258" x="6219825" y="2806700"/>
          <p14:tracePt t="45263" x="6227763" y="2806700"/>
          <p14:tracePt t="45270" x="6235700" y="2806700"/>
          <p14:tracePt t="45274" x="6243638" y="2806700"/>
          <p14:tracePt t="45280" x="6251575" y="2806700"/>
          <p14:tracePt t="45284" x="6259513" y="2806700"/>
          <p14:tracePt t="45290" x="6267450" y="2806700"/>
          <p14:tracePt t="45297" x="6275388" y="2806700"/>
          <p14:tracePt t="45303" x="6283325" y="2806700"/>
          <p14:tracePt t="45307" x="6291263" y="2806700"/>
          <p14:tracePt t="45313" x="6299200" y="2806700"/>
          <p14:tracePt t="45321" x="6307138" y="2806700"/>
          <p14:tracePt t="45323" x="6315075" y="2806700"/>
          <p14:tracePt t="45327" x="6323013" y="2806700"/>
          <p14:tracePt t="45330" x="6330950" y="2806700"/>
          <p14:tracePt t="45334" x="6338888" y="2806700"/>
          <p14:tracePt t="45337" x="6346825" y="2806700"/>
          <p14:tracePt t="45340" x="6354763" y="2806700"/>
          <p14:tracePt t="45343" x="6362700" y="2806700"/>
          <p14:tracePt t="45346" x="6370638" y="2806700"/>
          <p14:tracePt t="45348" x="6378575" y="2806700"/>
          <p14:tracePt t="45349" x="6386513" y="2806700"/>
          <p14:tracePt t="45353" x="6394450" y="2806700"/>
          <p14:tracePt t="45354" x="6402388" y="2806700"/>
          <p14:tracePt t="45356" x="6410325" y="2806700"/>
          <p14:tracePt t="45359" x="6418263" y="2806700"/>
          <p14:tracePt t="45361" x="6426200" y="2806700"/>
          <p14:tracePt t="45362" x="6434138" y="2806700"/>
          <p14:tracePt t="45364" x="6442075" y="2806700"/>
          <p14:tracePt t="45366" x="6451600" y="2806700"/>
          <p14:tracePt t="45369" x="6459538" y="2806700"/>
          <p14:tracePt t="45371" x="6467475" y="2806700"/>
          <p14:tracePt t="45373" x="6475413" y="2806700"/>
          <p14:tracePt t="45375" x="6483350" y="2806700"/>
          <p14:tracePt t="45378" x="6491288" y="2806700"/>
          <p14:tracePt t="45380" x="6499225" y="2806700"/>
          <p14:tracePt t="45383" x="6507163" y="2806700"/>
          <p14:tracePt t="45386" x="6515100" y="2806700"/>
          <p14:tracePt t="45390" x="6523038" y="2806700"/>
          <p14:tracePt t="45396" x="6530975" y="2806700"/>
          <p14:tracePt t="45477" x="6523038" y="2806700"/>
          <p14:tracePt t="45479" x="6515100" y="2806700"/>
          <p14:tracePt t="45482" x="6507163" y="2806700"/>
          <p14:tracePt t="45486" x="6499225" y="2806700"/>
          <p14:tracePt t="45488" x="6491288" y="2806700"/>
          <p14:tracePt t="45490" x="6483350" y="2806700"/>
          <p14:tracePt t="45491" x="6475413" y="2806700"/>
          <p14:tracePt t="45493" x="6467475" y="2806700"/>
          <p14:tracePt t="45494" x="6459538" y="2806700"/>
          <p14:tracePt t="45495" x="6451600" y="2806700"/>
          <p14:tracePt t="45496" x="6451600" y="2798763"/>
          <p14:tracePt t="45497" x="6442075" y="2798763"/>
          <p14:tracePt t="45498" x="6434138" y="2798763"/>
          <p14:tracePt t="45499" x="6426200" y="2798763"/>
          <p14:tracePt t="45500" x="6418263" y="2798763"/>
          <p14:tracePt t="45501" x="6410325" y="2798763"/>
          <p14:tracePt t="45503" x="6402388" y="2798763"/>
          <p14:tracePt t="45504" x="6394450" y="2798763"/>
          <p14:tracePt t="45505" x="6386513" y="2798763"/>
          <p14:tracePt t="45506" x="6378575" y="2798763"/>
          <p14:tracePt t="45507" x="6370638" y="2798763"/>
          <p14:tracePt t="45508" x="6362700" y="2798763"/>
          <p14:tracePt t="45509" x="6346825" y="2798763"/>
          <p14:tracePt t="45510" x="6346825" y="2790825"/>
          <p14:tracePt t="45511" x="6330950" y="2790825"/>
          <p14:tracePt t="45513" x="6315075" y="2790825"/>
          <p14:tracePt t="45514" x="6307138" y="2790825"/>
          <p14:tracePt t="45515" x="6299200" y="2790825"/>
          <p14:tracePt t="45516" x="6291263" y="2790825"/>
          <p14:tracePt t="45517" x="6283325" y="2790825"/>
          <p14:tracePt t="45518" x="6275388" y="2790825"/>
          <p14:tracePt t="45520" x="6259513" y="2790825"/>
          <p14:tracePt t="45521" x="6251575" y="2790825"/>
          <p14:tracePt t="45522" x="6243638" y="2790825"/>
          <p14:tracePt t="45523" x="6235700" y="2790825"/>
          <p14:tracePt t="45524" x="6227763" y="2790825"/>
          <p14:tracePt t="45525" x="6219825" y="2790825"/>
          <p14:tracePt t="45526" x="6211888" y="2790825"/>
          <p14:tracePt t="45527" x="6203950" y="2790825"/>
          <p14:tracePt t="45528" x="6196013" y="2790825"/>
          <p14:tracePt t="45529" x="6188075" y="2790825"/>
          <p14:tracePt t="45530" x="6180138" y="2790825"/>
          <p14:tracePt t="45531" x="6172200" y="2790825"/>
          <p14:tracePt t="45532" x="6164263" y="2790825"/>
          <p14:tracePt t="45534" x="6156325" y="2790825"/>
          <p14:tracePt t="45536" x="6140450" y="2790825"/>
          <p14:tracePt t="45537" x="6132513" y="2790825"/>
          <p14:tracePt t="45538" x="6124575" y="2790825"/>
          <p14:tracePt t="45540" x="6116638" y="2790825"/>
          <p14:tracePt t="45542" x="6108700" y="2790825"/>
          <p14:tracePt t="45543" x="6100763" y="2790825"/>
          <p14:tracePt t="45545" x="6091238" y="2790825"/>
          <p14:tracePt t="45546" x="6083300" y="2790825"/>
          <p14:tracePt t="45548" x="6083300" y="2782888"/>
          <p14:tracePt t="45549" x="6075363" y="2782888"/>
          <p14:tracePt t="45550" x="6067425" y="2782888"/>
          <p14:tracePt t="45552" x="6059488" y="2782888"/>
          <p14:tracePt t="45555" x="6051550" y="2782888"/>
          <p14:tracePt t="45558" x="6043613" y="2782888"/>
          <p14:tracePt t="45562" x="6035675" y="2782888"/>
          <p14:tracePt t="45570" x="6027738" y="2782888"/>
          <p14:tracePt t="45600" x="6019800" y="2782888"/>
          <p14:tracePt t="45615" x="6011863" y="2782888"/>
          <p14:tracePt t="45621" x="6003925" y="2782888"/>
          <p14:tracePt t="45629" x="5995988" y="2782888"/>
          <p14:tracePt t="45632" x="5988050" y="2782888"/>
          <p14:tracePt t="45637" x="5980113" y="2782888"/>
          <p14:tracePt t="45641" x="5972175" y="2782888"/>
          <p14:tracePt t="45643" x="5964238" y="2782888"/>
          <p14:tracePt t="45648" x="5956300" y="2782888"/>
          <p14:tracePt t="45654" x="5948363" y="2782888"/>
          <p14:tracePt t="45754" x="5956300" y="2782888"/>
          <p14:tracePt t="45761" x="5956300" y="2774950"/>
          <p14:tracePt t="45763" x="5964238" y="2774950"/>
          <p14:tracePt t="45770" x="5972175" y="2774950"/>
          <p14:tracePt t="45775" x="5980113" y="2774950"/>
          <p14:tracePt t="45781" x="5988050" y="2774950"/>
          <p14:tracePt t="45784" x="5995988" y="2774950"/>
          <p14:tracePt t="45788" x="6003925" y="2774950"/>
          <p14:tracePt t="45791" x="6011863" y="2774950"/>
          <p14:tracePt t="45794" x="6019800" y="2774950"/>
          <p14:tracePt t="45797" x="6027738" y="2774950"/>
          <p14:tracePt t="45800" x="6035675" y="2774950"/>
          <p14:tracePt t="45803" x="6043613" y="2774950"/>
          <p14:tracePt t="45806" x="6051550" y="2774950"/>
          <p14:tracePt t="45808" x="6059488" y="2774950"/>
          <p14:tracePt t="45810" x="6067425" y="2774950"/>
          <p14:tracePt t="45812" x="6075363" y="2774950"/>
          <p14:tracePt t="45814" x="6083300" y="2774950"/>
          <p14:tracePt t="45817" x="6091238" y="2774950"/>
          <p14:tracePt t="45819" x="6100763" y="2774950"/>
          <p14:tracePt t="45821" x="6108700" y="2774950"/>
          <p14:tracePt t="45824" x="6116638" y="2774950"/>
          <p14:tracePt t="45826" x="6124575" y="2774950"/>
          <p14:tracePt t="45828" x="6132513" y="2774950"/>
          <p14:tracePt t="45831" x="6140450" y="2774950"/>
          <p14:tracePt t="45834" x="6148388" y="2774950"/>
          <p14:tracePt t="45837" x="6156325" y="2774950"/>
          <p14:tracePt t="45839" x="6164263" y="2774950"/>
          <p14:tracePt t="45843" x="6172200" y="2774950"/>
          <p14:tracePt t="45846" x="6180138" y="2774950"/>
          <p14:tracePt t="45851" x="6188075" y="2774950"/>
          <p14:tracePt t="45859" x="6196013" y="2774950"/>
          <p14:tracePt t="45973" x="6188075" y="2774950"/>
          <p14:tracePt t="45975" x="6180138" y="2774950"/>
          <p14:tracePt t="45977" x="6172200" y="2774950"/>
          <p14:tracePt t="45980" x="6164263" y="2774950"/>
          <p14:tracePt t="45983" x="6156325" y="2774950"/>
          <p14:tracePt t="45987" x="6148388" y="2774950"/>
          <p14:tracePt t="45988" x="6140450" y="2774950"/>
          <p14:tracePt t="45989" x="6132513" y="2782888"/>
          <p14:tracePt t="45991" x="6124575" y="2782888"/>
          <p14:tracePt t="45992" x="6116638" y="2782888"/>
          <p14:tracePt t="45994" x="6108700" y="2782888"/>
          <p14:tracePt t="45996" x="6100763" y="2782888"/>
          <p14:tracePt t="45997" x="6091238" y="2782888"/>
          <p14:tracePt t="45999" x="6083300" y="2782888"/>
          <p14:tracePt t="46000" x="6075363" y="2782888"/>
          <p14:tracePt t="46003" x="6067425" y="2782888"/>
          <p14:tracePt t="46004" x="6059488" y="2782888"/>
          <p14:tracePt t="46006" x="6051550" y="2782888"/>
          <p14:tracePt t="46007" x="6043613" y="2782888"/>
          <p14:tracePt t="46009" x="6035675" y="2782888"/>
          <p14:tracePt t="46010" x="6027738" y="2782888"/>
          <p14:tracePt t="46011" x="6019800" y="2782888"/>
          <p14:tracePt t="46013" x="6011863" y="2782888"/>
          <p14:tracePt t="46015" x="6003925" y="2782888"/>
          <p14:tracePt t="46017" x="5995988" y="2782888"/>
          <p14:tracePt t="46018" x="5988050" y="2782888"/>
          <p14:tracePt t="46020" x="5972175" y="2782888"/>
          <p14:tracePt t="46022" x="5964238" y="2782888"/>
          <p14:tracePt t="46024" x="5956300" y="2782888"/>
          <p14:tracePt t="46026" x="5948363" y="2782888"/>
          <p14:tracePt t="46028" x="5940425" y="2782888"/>
          <p14:tracePt t="46029" x="5932488" y="2782888"/>
          <p14:tracePt t="46030" x="5924550" y="2782888"/>
          <p14:tracePt t="46031" x="5916613" y="2782888"/>
          <p14:tracePt t="46033" x="5908675" y="2782888"/>
          <p14:tracePt t="46036" x="5892800" y="2782888"/>
          <p14:tracePt t="46038" x="5884863" y="2782888"/>
          <p14:tracePt t="46040" x="5876925" y="2782888"/>
          <p14:tracePt t="46041" x="5868988" y="2782888"/>
          <p14:tracePt t="46042" x="5861050" y="2782888"/>
          <p14:tracePt t="46044" x="5853113" y="2782888"/>
          <p14:tracePt t="46046" x="5845175" y="2782888"/>
          <p14:tracePt t="46047" x="5837238" y="2782888"/>
          <p14:tracePt t="46049" x="5829300" y="2782888"/>
          <p14:tracePt t="46051" x="5821363" y="2782888"/>
          <p14:tracePt t="46053" x="5813425" y="2782888"/>
          <p14:tracePt t="46054" x="5805488" y="2782888"/>
          <p14:tracePt t="46056" x="5797550" y="2782888"/>
          <p14:tracePt t="46058" x="5789613" y="2782888"/>
          <p14:tracePt t="46060" x="5781675" y="2782888"/>
          <p14:tracePt t="46061" x="5773738" y="2782888"/>
          <p14:tracePt t="46063" x="5765800" y="2782888"/>
          <p14:tracePt t="46065" x="5757863" y="2782888"/>
          <p14:tracePt t="46067" x="5749925" y="2782888"/>
          <p14:tracePt t="46068" x="5740400" y="2782888"/>
          <p14:tracePt t="46070" x="5732463" y="2782888"/>
          <p14:tracePt t="46071" x="5724525" y="2782888"/>
          <p14:tracePt t="46073" x="5716588" y="2782888"/>
          <p14:tracePt t="46075" x="5708650" y="2782888"/>
          <p14:tracePt t="46076" x="5700713" y="2782888"/>
          <p14:tracePt t="46078" x="5692775" y="2782888"/>
          <p14:tracePt t="46080" x="5684838" y="2782888"/>
          <p14:tracePt t="46081" x="5676900" y="2782888"/>
          <p14:tracePt t="46083" x="5668963" y="2782888"/>
          <p14:tracePt t="46084" x="5661025" y="2782888"/>
          <p14:tracePt t="46086" x="5653088" y="2782888"/>
          <p14:tracePt t="46087" x="5645150" y="2782888"/>
          <p14:tracePt t="46089" x="5637213" y="2782888"/>
          <p14:tracePt t="46090" x="5629275" y="2782888"/>
          <p14:tracePt t="46092" x="5621338" y="2782888"/>
          <p14:tracePt t="46093" x="5613400" y="2782888"/>
          <p14:tracePt t="46094" x="5605463" y="2782888"/>
          <p14:tracePt t="46096" x="5597525" y="2782888"/>
          <p14:tracePt t="46098" x="5589588" y="2782888"/>
          <p14:tracePt t="46099" x="5581650" y="2782888"/>
          <p14:tracePt t="46101" x="5573713" y="2782888"/>
          <p14:tracePt t="46103" x="5565775" y="2782888"/>
          <p14:tracePt t="46104" x="5557838" y="2782888"/>
          <p14:tracePt t="46105" x="5549900" y="2782888"/>
          <p14:tracePt t="46107" x="5541963" y="2782888"/>
          <p14:tracePt t="46109" x="5534025" y="2782888"/>
          <p14:tracePt t="46111" x="5526088" y="2782888"/>
          <p14:tracePt t="46112" x="5518150" y="2782888"/>
          <p14:tracePt t="46114" x="5510213" y="2782888"/>
          <p14:tracePt t="46116" x="5502275" y="2782888"/>
          <p14:tracePt t="46117" x="5494338" y="2782888"/>
          <p14:tracePt t="46119" x="5486400" y="2782888"/>
          <p14:tracePt t="46121" x="5478463" y="2782888"/>
          <p14:tracePt t="46122" x="5470525" y="2782888"/>
          <p14:tracePt t="46124" x="5462588" y="2782888"/>
          <p14:tracePt t="46125" x="5454650" y="2782888"/>
          <p14:tracePt t="46127" x="5446713" y="2782888"/>
          <p14:tracePt t="46128" x="5438775" y="2782888"/>
          <p14:tracePt t="46130" x="5430838" y="2782888"/>
          <p14:tracePt t="46131" x="5422900" y="2782888"/>
          <p14:tracePt t="46133" x="5414963" y="2782888"/>
          <p14:tracePt t="46134" x="5407025" y="2782888"/>
          <p14:tracePt t="46136" x="5397500" y="2790825"/>
          <p14:tracePt t="46137" x="5389563" y="2790825"/>
          <p14:tracePt t="46138" x="5381625" y="2790825"/>
          <p14:tracePt t="46140" x="5373688" y="2790825"/>
          <p14:tracePt t="46141" x="5365750" y="2790825"/>
          <p14:tracePt t="46142" x="5357813" y="2790825"/>
          <p14:tracePt t="46143" x="5349875" y="2790825"/>
          <p14:tracePt t="46144" x="5341938" y="2790825"/>
          <p14:tracePt t="46146" x="5334000" y="2790825"/>
          <p14:tracePt t="46147" x="5326063" y="2790825"/>
          <p14:tracePt t="46148" x="5310188" y="2790825"/>
          <p14:tracePt t="46150" x="5302250" y="2790825"/>
          <p14:tracePt t="46151" x="5294313" y="2790825"/>
          <p14:tracePt t="46153" x="5278438" y="2790825"/>
          <p14:tracePt t="46154" x="5262563" y="2790825"/>
          <p14:tracePt t="46155" x="5254625" y="2790825"/>
          <p14:tracePt t="46156" x="5246688" y="2790825"/>
          <p14:tracePt t="46157" x="5238750" y="2790825"/>
          <p14:tracePt t="46158" x="5230813" y="2790825"/>
          <p14:tracePt t="46159" x="5214938" y="2790825"/>
          <p14:tracePt t="46160" x="5207000" y="2790825"/>
          <p14:tracePt t="46161" x="5199063" y="2790825"/>
          <p14:tracePt t="46162" x="5191125" y="2790825"/>
          <p14:tracePt t="46163" x="5175250" y="2790825"/>
          <p14:tracePt t="46164" x="5167313" y="2790825"/>
          <p14:tracePt t="46165" x="5151438" y="2790825"/>
          <p14:tracePt t="46166" x="5135563" y="2790825"/>
          <p14:tracePt t="46167" x="5127625" y="2790825"/>
          <p14:tracePt t="46170" x="5095875" y="2790825"/>
          <p14:tracePt t="46171" x="5080000" y="2790825"/>
          <p14:tracePt t="46187" x="4824413" y="2774950"/>
          <p14:tracePt t="46188" x="4808538" y="2774950"/>
          <p14:tracePt t="46189" x="4784725" y="2774950"/>
          <p14:tracePt t="46190" x="4768850" y="2774950"/>
          <p14:tracePt t="46191" x="4745038" y="2774950"/>
          <p14:tracePt t="46192" x="4729163" y="2774950"/>
          <p14:tracePt t="46193" x="4705350" y="2774950"/>
          <p14:tracePt t="46194" x="4687888" y="2774950"/>
          <p14:tracePt t="46195" x="4664075" y="2767013"/>
          <p14:tracePt t="46196" x="4640263" y="2767013"/>
          <p14:tracePt t="46197" x="4616450" y="2767013"/>
          <p14:tracePt t="46198" x="4600575" y="2767013"/>
          <p14:tracePt t="46199" x="4576763" y="2767013"/>
          <p14:tracePt t="46200" x="4560888" y="2767013"/>
          <p14:tracePt t="46201" x="4537075" y="2767013"/>
          <p14:tracePt t="46203" x="4497388" y="2767013"/>
          <p14:tracePt t="46204" x="4473575" y="2767013"/>
          <p14:tracePt t="46205" x="4449763" y="2759075"/>
          <p14:tracePt t="46206" x="4425950" y="2759075"/>
          <p14:tracePt t="46207" x="4402138" y="2759075"/>
          <p14:tracePt t="46208" x="4378325" y="2759075"/>
          <p14:tracePt t="46209" x="4362450" y="2759075"/>
          <p14:tracePt t="46210" x="4344988" y="2759075"/>
          <p14:tracePt t="46211" x="4321175" y="2759075"/>
          <p14:tracePt t="46212" x="4305300" y="2759075"/>
          <p14:tracePt t="46213" x="4273550" y="2759075"/>
          <p14:tracePt t="46214" x="4257675" y="2759075"/>
          <p14:tracePt t="46215" x="4233863" y="2759075"/>
          <p14:tracePt t="46216" x="4217988" y="2759075"/>
          <p14:tracePt t="46217" x="4194175" y="2759075"/>
          <p14:tracePt t="46218" x="4178300" y="2759075"/>
          <p14:tracePt t="46220" x="4130675" y="2759075"/>
          <p14:tracePt t="46221" x="4114800" y="2759075"/>
          <p14:tracePt t="46222" x="4098925" y="2759075"/>
          <p14:tracePt t="46223" x="4075113" y="2759075"/>
          <p14:tracePt t="46224" x="4059238" y="2759075"/>
          <p14:tracePt t="46225" x="4035425" y="2759075"/>
          <p14:tracePt t="46226" x="4019550" y="2759075"/>
          <p14:tracePt t="46227" x="4002088" y="2759075"/>
          <p14:tracePt t="46228" x="3986213" y="2759075"/>
          <p14:tracePt t="46229" x="3970338" y="2759075"/>
          <p14:tracePt t="46230" x="3954463" y="2759075"/>
          <p14:tracePt t="46231" x="3922713" y="2759075"/>
          <p14:tracePt t="46232" x="3906838" y="2759075"/>
          <p14:tracePt t="46233" x="3890963" y="2759075"/>
          <p14:tracePt t="46234" x="3883025" y="2759075"/>
          <p14:tracePt t="46236" x="3851275" y="2759075"/>
          <p14:tracePt t="46237" x="3827463" y="2759075"/>
          <p14:tracePt t="46238" x="3811588" y="2759075"/>
          <p14:tracePt t="46239" x="3795713" y="2759075"/>
          <p14:tracePt t="46240" x="3787775" y="2759075"/>
          <p14:tracePt t="46241" x="3771900" y="2759075"/>
          <p14:tracePt t="46242" x="3756025" y="2759075"/>
          <p14:tracePt t="46243" x="3740150" y="2759075"/>
          <p14:tracePt t="46244" x="3724275" y="2759075"/>
          <p14:tracePt t="46245" x="3708400" y="2759075"/>
          <p14:tracePt t="46246" x="3700463" y="2759075"/>
          <p14:tracePt t="46247" x="3684588" y="2759075"/>
          <p14:tracePt t="46248" x="3668713" y="2759075"/>
          <p14:tracePt t="46249" x="3651250" y="2759075"/>
          <p14:tracePt t="46250" x="3643313" y="2759075"/>
          <p14:tracePt t="46251" x="3627438" y="2759075"/>
          <p14:tracePt t="46253" x="3603625" y="2759075"/>
          <p14:tracePt t="46254" x="3595688" y="2759075"/>
          <p14:tracePt t="46255" x="3579813" y="2759075"/>
          <p14:tracePt t="46256" x="3563938" y="2759075"/>
          <p14:tracePt t="46257" x="3556000" y="2759075"/>
          <p14:tracePt t="46258" x="3540125" y="2751138"/>
          <p14:tracePt t="46259" x="3532188" y="2751138"/>
          <p14:tracePt t="46260" x="3516313" y="2751138"/>
          <p14:tracePt t="46261" x="3508375" y="2751138"/>
          <p14:tracePt t="46262" x="3500438" y="2751138"/>
          <p14:tracePt t="46263" x="3484563" y="2751138"/>
          <p14:tracePt t="46264" x="3476625" y="2751138"/>
          <p14:tracePt t="46265" x="3468688" y="2751138"/>
          <p14:tracePt t="46266" x="3460750" y="2751138"/>
          <p14:tracePt t="46267" x="3444875" y="2751138"/>
          <p14:tracePt t="46268" x="3436938" y="2751138"/>
          <p14:tracePt t="46270" x="3421063" y="2751138"/>
          <p14:tracePt t="46271" x="3413125" y="2751138"/>
          <p14:tracePt t="46272" x="3405188" y="2751138"/>
          <p14:tracePt t="46273" x="3397250" y="2751138"/>
          <p14:tracePt t="46274" x="3381375" y="2743200"/>
          <p14:tracePt t="46275" x="3373438" y="2743200"/>
          <p14:tracePt t="46276" x="3365500" y="2743200"/>
          <p14:tracePt t="46277" x="3357563" y="2743200"/>
          <p14:tracePt t="46278" x="3349625" y="2743200"/>
          <p14:tracePt t="46279" x="3341688" y="2743200"/>
          <p14:tracePt t="46280" x="3333750" y="2743200"/>
          <p14:tracePt t="46281" x="3325813" y="2743200"/>
          <p14:tracePt t="46283" x="3308350" y="2743200"/>
          <p14:tracePt t="46284" x="3300413" y="2743200"/>
          <p14:tracePt t="46286" x="3284538" y="2743200"/>
          <p14:tracePt t="46288" x="3276600" y="2743200"/>
          <p14:tracePt t="46289" x="3268663" y="2743200"/>
          <p14:tracePt t="46290" x="3260725" y="2743200"/>
          <p14:tracePt t="46291" x="3252788" y="2743200"/>
          <p14:tracePt t="46292" x="3244850" y="2743200"/>
          <p14:tracePt t="46292" x="3236913" y="2743200"/>
          <p14:tracePt t="46294" x="3228975" y="2743200"/>
          <p14:tracePt t="46296" x="3213100" y="2743200"/>
          <p14:tracePt t="46297" x="3205163" y="2743200"/>
          <p14:tracePt t="46299" x="3197225" y="2743200"/>
          <p14:tracePt t="46300" x="3189288" y="2743200"/>
          <p14:tracePt t="46301" x="3181350" y="2743200"/>
          <p14:tracePt t="46303" x="3165475" y="2743200"/>
          <p14:tracePt t="46305" x="3157538" y="2743200"/>
          <p14:tracePt t="46306" x="3149600" y="2743200"/>
          <p14:tracePt t="46307" x="3141663" y="2743200"/>
          <p14:tracePt t="46308" x="3133725" y="2743200"/>
          <p14:tracePt t="46309" x="3125788" y="2743200"/>
          <p14:tracePt t="46310" x="3117850" y="2743200"/>
          <p14:tracePt t="46312" x="3109913" y="2743200"/>
          <p14:tracePt t="46313" x="3101975" y="2743200"/>
          <p14:tracePt t="46314" x="3094038" y="2743200"/>
          <p14:tracePt t="46315" x="3086100" y="2743200"/>
          <p14:tracePt t="46316" x="3078163" y="2743200"/>
          <p14:tracePt t="46318" x="3070225" y="2743200"/>
          <p14:tracePt t="46320" x="3054350" y="2743200"/>
          <p14:tracePt t="46321" x="3046413" y="2743200"/>
          <p14:tracePt t="46323" x="3038475" y="2743200"/>
          <p14:tracePt t="46325" x="3030538" y="2743200"/>
          <p14:tracePt t="46326" x="3022600" y="2743200"/>
          <p14:tracePt t="46328" x="3014663" y="2743200"/>
          <p14:tracePt t="46330" x="3006725" y="2743200"/>
          <p14:tracePt t="46331" x="2998788" y="2743200"/>
          <p14:tracePt t="46332" x="2990850" y="2743200"/>
          <p14:tracePt t="46336" x="2982913" y="2743200"/>
          <p14:tracePt t="46337" x="2974975" y="2743200"/>
          <p14:tracePt t="46339" x="2967038" y="2743200"/>
          <p14:tracePt t="46340" x="2957513" y="2743200"/>
          <p14:tracePt t="46343" x="2949575" y="2743200"/>
          <p14:tracePt t="46345" x="2941638" y="2743200"/>
          <p14:tracePt t="46348" x="2933700" y="2743200"/>
          <p14:tracePt t="46349" x="2933700" y="2751138"/>
          <p14:tracePt t="46350" x="2925763" y="2751138"/>
          <p14:tracePt t="46353" x="2917825" y="2751138"/>
          <p14:tracePt t="46355" x="2909888" y="2751138"/>
          <p14:tracePt t="46357" x="2901950" y="2751138"/>
          <p14:tracePt t="46360" x="2894013" y="2751138"/>
          <p14:tracePt t="46363" x="2886075" y="2751138"/>
          <p14:tracePt t="46365" x="2886075" y="2759075"/>
          <p14:tracePt t="46366" x="2878138" y="2759075"/>
          <p14:tracePt t="46369" x="2870200" y="2759075"/>
          <p14:tracePt t="46373" x="2862263" y="2759075"/>
          <p14:tracePt t="46378" x="2854325" y="2759075"/>
          <p14:tracePt t="46386" x="2846388" y="2759075"/>
          <p14:tracePt t="46510" x="2838450" y="2759075"/>
          <p14:tracePt t="46519" x="2830513" y="2759075"/>
          <p14:tracePt t="46522" x="2830513" y="2767013"/>
          <p14:tracePt t="46524" x="2822575" y="2767013"/>
          <p14:tracePt t="46529" x="2814638" y="2767013"/>
          <p14:tracePt t="46531" x="2806700" y="2767013"/>
          <p14:tracePt t="46536" x="2798763" y="2767013"/>
          <p14:tracePt t="46538" x="2790825" y="2767013"/>
          <p14:tracePt t="46541" x="2782888" y="2767013"/>
          <p14:tracePt t="46544" x="2774950" y="2767013"/>
          <p14:tracePt t="46546" x="2767013" y="2767013"/>
          <p14:tracePt t="46548" x="2759075" y="2767013"/>
          <p14:tracePt t="46551" x="2751138" y="2767013"/>
          <p14:tracePt t="46553" x="2743200" y="2767013"/>
          <p14:tracePt t="46554" x="2735263" y="2767013"/>
          <p14:tracePt t="46556" x="2727325" y="2774950"/>
          <p14:tracePt t="46558" x="2719388" y="2774950"/>
          <p14:tracePt t="46559" x="2711450" y="2774950"/>
          <p14:tracePt t="46561" x="2703513" y="2774950"/>
          <p14:tracePt t="46563" x="2695575" y="2774950"/>
          <p14:tracePt t="46565" x="2687638" y="2774950"/>
          <p14:tracePt t="46566" x="2679700" y="2774950"/>
          <p14:tracePt t="46568" x="2671763" y="2774950"/>
          <p14:tracePt t="46570" x="2663825" y="2774950"/>
          <p14:tracePt t="46571" x="2655888" y="2774950"/>
          <p14:tracePt t="46573" x="2647950" y="2774950"/>
          <p14:tracePt t="46575" x="2640013" y="2774950"/>
          <p14:tracePt t="46576" x="2632075" y="2774950"/>
          <p14:tracePt t="46578" x="2624138" y="2774950"/>
          <p14:tracePt t="46579" x="2616200" y="2774950"/>
          <p14:tracePt t="46581" x="2606675" y="2774950"/>
          <p14:tracePt t="46583" x="2598738" y="2774950"/>
          <p14:tracePt t="46586" x="2590800" y="2774950"/>
          <p14:tracePt t="46587" x="2582863" y="2774950"/>
          <p14:tracePt t="46589" x="2574925" y="2782888"/>
          <p14:tracePt t="46591" x="2566988" y="2782888"/>
          <p14:tracePt t="46593" x="2559050" y="2782888"/>
          <p14:tracePt t="46595" x="2551113" y="2782888"/>
          <p14:tracePt t="46598" x="2543175" y="2782888"/>
          <p14:tracePt t="46599" x="2535238" y="2782888"/>
          <p14:tracePt t="46603" x="2527300" y="2782888"/>
          <p14:tracePt t="46605" x="2519363" y="2782888"/>
          <p14:tracePt t="46608" x="2511425" y="2782888"/>
          <p14:tracePt t="46611" x="2503488" y="2782888"/>
          <p14:tracePt t="46614" x="2495550" y="2782888"/>
          <p14:tracePt t="46619" x="2487613" y="2782888"/>
          <p14:tracePt t="46621" x="2487613" y="2790825"/>
          <p14:tracePt t="46623" x="2479675" y="2790825"/>
          <p14:tracePt t="46629" x="2471738" y="2790825"/>
          <p14:tracePt t="46636" x="2463800" y="2790825"/>
          <p14:tracePt t="46648" x="2455863" y="2790825"/>
          <p14:tracePt t="46668" x="2447925" y="2790825"/>
          <p14:tracePt t="46765" x="2455863" y="2790825"/>
          <p14:tracePt t="46772" x="2463800" y="2790825"/>
          <p14:tracePt t="46779" x="2471738" y="2790825"/>
          <p14:tracePt t="46783" x="2479675" y="2790825"/>
          <p14:tracePt t="46787" x="2487613" y="2790825"/>
          <p14:tracePt t="46790" x="2495550" y="2790825"/>
          <p14:tracePt t="46794" x="2503488" y="2790825"/>
          <p14:tracePt t="46795" x="2503488" y="2782888"/>
          <p14:tracePt t="46799" x="2511425" y="2782888"/>
          <p14:tracePt t="46800" x="2519363" y="2782888"/>
          <p14:tracePt t="46803" x="2527300" y="2782888"/>
          <p14:tracePt t="46806" x="2535238" y="2782888"/>
          <p14:tracePt t="46807" x="2543175" y="2782888"/>
          <p14:tracePt t="46810" x="2551113" y="2782888"/>
          <p14:tracePt t="46812" x="2559050" y="2782888"/>
          <p14:tracePt t="46813" x="2566988" y="2782888"/>
          <p14:tracePt t="46815" x="2574925" y="2782888"/>
          <p14:tracePt t="46817" x="2582863" y="2782888"/>
          <p14:tracePt t="46819" x="2590800" y="2782888"/>
          <p14:tracePt t="46820" x="2598738" y="2782888"/>
          <p14:tracePt t="46821" x="2606675" y="2782888"/>
          <p14:tracePt t="46823" x="2616200" y="2782888"/>
          <p14:tracePt t="46825" x="2624138" y="2782888"/>
          <p14:tracePt t="46826" x="2632075" y="2782888"/>
          <p14:tracePt t="46827" x="2640013" y="2782888"/>
          <p14:tracePt t="46829" x="2647950" y="2782888"/>
          <p14:tracePt t="46830" x="2655888" y="2782888"/>
          <p14:tracePt t="46831" x="2663825" y="2782888"/>
          <p14:tracePt t="46832" x="2671763" y="2782888"/>
          <p14:tracePt t="46834" x="2679700" y="2782888"/>
          <p14:tracePt t="46836" x="2695575" y="2782888"/>
          <p14:tracePt t="46838" x="2703513" y="2782888"/>
          <p14:tracePt t="46839" x="2711450" y="2782888"/>
          <p14:tracePt t="46840" x="2719388" y="2782888"/>
          <p14:tracePt t="46841" x="2727325" y="2782888"/>
          <p14:tracePt t="46842" x="2735263" y="2782888"/>
          <p14:tracePt t="46843" x="2743200" y="2782888"/>
          <p14:tracePt t="46845" x="2751138" y="2782888"/>
          <p14:tracePt t="46846" x="2759075" y="2782888"/>
          <p14:tracePt t="46847" x="2767013" y="2782888"/>
          <p14:tracePt t="46849" x="2782888" y="2782888"/>
          <p14:tracePt t="46850" x="2790825" y="2782888"/>
          <p14:tracePt t="46853" x="2806700" y="2782888"/>
          <p14:tracePt t="46854" x="2814638" y="2782888"/>
          <p14:tracePt t="46856" x="2822575" y="2782888"/>
          <p14:tracePt t="46857" x="2830513" y="2782888"/>
          <p14:tracePt t="46858" x="2838450" y="2782888"/>
          <p14:tracePt t="46860" x="2846388" y="2782888"/>
          <p14:tracePt t="46861" x="2854325" y="2782888"/>
          <p14:tracePt t="46862" x="2854325" y="2790825"/>
          <p14:tracePt t="46863" x="2862263" y="2790825"/>
          <p14:tracePt t="46864" x="2870200" y="2790825"/>
          <p14:tracePt t="46865" x="2878138" y="2790825"/>
          <p14:tracePt t="46867" x="2886075" y="2790825"/>
          <p14:tracePt t="46870" x="2894013" y="2790825"/>
          <p14:tracePt t="46872" x="2901950" y="2790825"/>
          <p14:tracePt t="46874" x="2909888" y="2790825"/>
          <p14:tracePt t="46877" x="2917825" y="2790825"/>
          <p14:tracePt t="46880" x="2925763" y="2790825"/>
          <p14:tracePt t="46931" x="2917825" y="2790825"/>
          <p14:tracePt t="46934" x="2909888" y="2790825"/>
          <p14:tracePt t="46937" x="2901950" y="2790825"/>
          <p14:tracePt t="46940" x="2894013" y="2790825"/>
          <p14:tracePt t="46943" x="2886075" y="2790825"/>
          <p14:tracePt t="46945" x="2878138" y="2790825"/>
          <p14:tracePt t="46947" x="2870200" y="2790825"/>
          <p14:tracePt t="46948" x="2862263" y="2790825"/>
          <p14:tracePt t="46950" x="2854325" y="2790825"/>
          <p14:tracePt t="46953" x="2838450" y="2790825"/>
          <p14:tracePt t="46954" x="2830513" y="2790825"/>
          <p14:tracePt t="46955" x="2822575" y="2790825"/>
          <p14:tracePt t="46956" x="2814638" y="2790825"/>
          <p14:tracePt t="46958" x="2806700" y="2790825"/>
          <p14:tracePt t="46959" x="2798763" y="2790825"/>
          <p14:tracePt t="46960" x="2782888" y="2790825"/>
          <p14:tracePt t="46961" x="2774950" y="2790825"/>
          <p14:tracePt t="46962" x="2767013" y="2790825"/>
          <p14:tracePt t="46963" x="2759075" y="2790825"/>
          <p14:tracePt t="46964" x="2751138" y="2790825"/>
          <p14:tracePt t="46965" x="2743200" y="2790825"/>
          <p14:tracePt t="46966" x="2735263" y="2790825"/>
          <p14:tracePt t="46967" x="2719388" y="2790825"/>
          <p14:tracePt t="46969" x="2687638" y="2790825"/>
          <p14:tracePt t="46972" x="2671763" y="2790825"/>
          <p14:tracePt t="46973" x="2663825" y="2790825"/>
          <p14:tracePt t="46974" x="2647950" y="2790825"/>
          <p14:tracePt t="46975" x="2640013" y="2790825"/>
          <p14:tracePt t="46976" x="2632075" y="2790825"/>
          <p14:tracePt t="46977" x="2616200" y="2790825"/>
          <p14:tracePt t="46978" x="2606675" y="2790825"/>
          <p14:tracePt t="46979" x="2590800" y="2790825"/>
          <p14:tracePt t="46980" x="2582863" y="2790825"/>
          <p14:tracePt t="46981" x="2566988" y="2790825"/>
          <p14:tracePt t="46982" x="2559050" y="2782888"/>
          <p14:tracePt t="46983" x="2551113" y="2782888"/>
          <p14:tracePt t="46984" x="2535238" y="2782888"/>
          <p14:tracePt t="46986" x="2511425" y="2782888"/>
          <p14:tracePt t="46987" x="2503488" y="2782888"/>
          <p14:tracePt t="46988" x="2495550" y="2782888"/>
          <p14:tracePt t="46989" x="2479675" y="2782888"/>
          <p14:tracePt t="46990" x="2471738" y="2782888"/>
          <p14:tracePt t="46991" x="2455863" y="2782888"/>
          <p14:tracePt t="46992" x="2447925" y="2782888"/>
          <p14:tracePt t="46993" x="2432050" y="2782888"/>
          <p14:tracePt t="46994" x="2424113" y="2782888"/>
          <p14:tracePt t="46995" x="2416175" y="2782888"/>
          <p14:tracePt t="46996" x="2400300" y="2782888"/>
          <p14:tracePt t="46997" x="2392363" y="2782888"/>
          <p14:tracePt t="46998" x="2376488" y="2782888"/>
          <p14:tracePt t="46999" x="2368550" y="2782888"/>
          <p14:tracePt t="47000" x="2352675" y="2782888"/>
          <p14:tracePt t="47001" x="2344738" y="2782888"/>
          <p14:tracePt t="47003" x="2320925" y="2782888"/>
          <p14:tracePt t="47004" x="2312988" y="2782888"/>
          <p14:tracePt t="47005" x="2305050" y="2782888"/>
          <p14:tracePt t="47006" x="2297113" y="2782888"/>
          <p14:tracePt t="47007" x="2289175" y="2782888"/>
          <p14:tracePt t="47008" x="2281238" y="2782888"/>
          <p14:tracePt t="47009" x="2273300" y="2782888"/>
          <p14:tracePt t="47010" x="2255838" y="2782888"/>
          <p14:tracePt t="47012" x="2239963" y="2782888"/>
          <p14:tracePt t="47014" x="2224088" y="2782888"/>
          <p14:tracePt t="47016" x="2216150" y="2782888"/>
          <p14:tracePt t="47017" x="2208213" y="2782888"/>
          <p14:tracePt t="47020" x="2192338" y="2782888"/>
          <p14:tracePt t="47021" x="2184400" y="2782888"/>
          <p14:tracePt t="47022" x="2176463" y="2782888"/>
          <p14:tracePt t="47024" x="2168525" y="2782888"/>
          <p14:tracePt t="47026" x="2160588" y="2782888"/>
          <p14:tracePt t="47028" x="2152650" y="2782888"/>
          <p14:tracePt t="47031" x="2144713" y="2782888"/>
          <p14:tracePt t="47033" x="2136775" y="2782888"/>
          <p14:tracePt t="47037" x="2128838" y="2782888"/>
          <p14:tracePt t="47164" x="2136775" y="2782888"/>
          <p14:tracePt t="47168" x="2144713" y="2782888"/>
          <p14:tracePt t="47174" x="2152650" y="2782888"/>
          <p14:tracePt t="47186" x="2184400" y="2782888"/>
          <p14:tracePt t="47190" x="2192338" y="2782888"/>
          <p14:tracePt t="47193" x="2200275" y="2782888"/>
          <p14:tracePt t="47196" x="2208213" y="2782888"/>
          <p14:tracePt t="47199" x="2216150" y="2782888"/>
          <p14:tracePt t="47203" x="2224088" y="2782888"/>
          <p14:tracePt t="47205" x="2232025" y="2782888"/>
          <p14:tracePt t="47208" x="2239963" y="2790825"/>
          <p14:tracePt t="47210" x="2247900" y="2790825"/>
          <p14:tracePt t="47213" x="2255838" y="2790825"/>
          <p14:tracePt t="47216" x="2265363" y="2790825"/>
          <p14:tracePt t="47220" x="2273300" y="2790825"/>
          <p14:tracePt t="47222" x="2281238" y="2790825"/>
          <p14:tracePt t="47226" x="2289175" y="2790825"/>
          <p14:tracePt t="47229" x="2297113" y="2790825"/>
          <p14:tracePt t="47232" x="2297113" y="2798763"/>
          <p14:tracePt t="47233" x="2305050" y="2798763"/>
          <p14:tracePt t="47236" x="2312988" y="2798763"/>
          <p14:tracePt t="47239" x="2320925" y="2798763"/>
          <p14:tracePt t="47242" x="2328863" y="2798763"/>
          <p14:tracePt t="47245" x="2336800" y="2798763"/>
          <p14:tracePt t="47249" x="2344738" y="2798763"/>
          <p14:tracePt t="47253" x="2352675" y="2798763"/>
          <p14:tracePt t="47255" x="2360613" y="2798763"/>
          <p14:tracePt t="47259" x="2368550" y="2798763"/>
          <p14:tracePt t="47263" x="2376488" y="2798763"/>
          <p14:tracePt t="47266" x="2384425" y="2798763"/>
          <p14:tracePt t="47270" x="2392363" y="2798763"/>
          <p14:tracePt t="47274" x="2400300" y="2798763"/>
          <p14:tracePt t="47277" x="2408238" y="2798763"/>
          <p14:tracePt t="47281" x="2416175" y="2798763"/>
          <p14:tracePt t="47286" x="2424113" y="2806700"/>
          <p14:tracePt t="47288" x="2432050" y="2806700"/>
          <p14:tracePt t="47292" x="2439988" y="2806700"/>
          <p14:tracePt t="47296" x="2447925" y="2806700"/>
          <p14:tracePt t="47300" x="2455863" y="2806700"/>
          <p14:tracePt t="47305" x="2463800" y="2806700"/>
          <p14:tracePt t="47307" x="2471738" y="2806700"/>
          <p14:tracePt t="47313" x="2479675" y="2806700"/>
          <p14:tracePt t="47320" x="2487613" y="2806700"/>
          <p14:tracePt t="47327" x="2495550" y="2806700"/>
          <p14:tracePt t="47337" x="2503488" y="2806700"/>
          <p14:tracePt t="47349" x="2503488" y="2814638"/>
          <p14:tracePt t="47354" x="2511425" y="2814638"/>
          <p14:tracePt t="47365" x="2519363" y="2814638"/>
          <p14:tracePt t="47370" x="2527300" y="2814638"/>
          <p14:tracePt t="47374" x="2535238" y="2814638"/>
          <p14:tracePt t="47377" x="2543175" y="2814638"/>
          <p14:tracePt t="47380" x="2551113" y="2814638"/>
          <p14:tracePt t="47381" x="2551113" y="2822575"/>
          <p14:tracePt t="47383" x="2559050" y="2822575"/>
          <p14:tracePt t="47386" x="2566988" y="2822575"/>
          <p14:tracePt t="47387" x="2574925" y="2822575"/>
          <p14:tracePt t="47389" x="2582863" y="2822575"/>
          <p14:tracePt t="47391" x="2590800" y="2822575"/>
          <p14:tracePt t="47393" x="2598738" y="2822575"/>
          <p14:tracePt t="47394" x="2606675" y="2822575"/>
          <p14:tracePt t="47395" x="2616200" y="2822575"/>
          <p14:tracePt t="47396" x="2624138" y="2822575"/>
          <p14:tracePt t="47398" x="2632075" y="2822575"/>
          <p14:tracePt t="47400" x="2640013" y="2822575"/>
          <p14:tracePt t="47401" x="2647950" y="2822575"/>
          <p14:tracePt t="47403" x="2655888" y="2830513"/>
          <p14:tracePt t="47404" x="2663825" y="2830513"/>
          <p14:tracePt t="47405" x="2679700" y="2830513"/>
          <p14:tracePt t="47407" x="2687638" y="2830513"/>
          <p14:tracePt t="47408" x="2695575" y="2830513"/>
          <p14:tracePt t="47409" x="2703513" y="2830513"/>
          <p14:tracePt t="47411" x="2719388" y="2830513"/>
          <p14:tracePt t="47413" x="2727325" y="2838450"/>
          <p14:tracePt t="47414" x="2735263" y="2838450"/>
          <p14:tracePt t="47415" x="2743200" y="2838450"/>
          <p14:tracePt t="47416" x="2751138" y="2838450"/>
          <p14:tracePt t="47417" x="2759075" y="2838450"/>
          <p14:tracePt t="47420" x="2782888" y="2838450"/>
          <p14:tracePt t="47422" x="2798763" y="2838450"/>
          <p14:tracePt t="47423" x="2806700" y="2838450"/>
          <p14:tracePt t="47424" x="2814638" y="2846388"/>
          <p14:tracePt t="47426" x="2822575" y="2846388"/>
          <p14:tracePt t="47427" x="2830513" y="2846388"/>
          <p14:tracePt t="47428" x="2838450" y="2846388"/>
          <p14:tracePt t="47429" x="2846388" y="2846388"/>
          <p14:tracePt t="47430" x="2854325" y="2846388"/>
          <p14:tracePt t="47431" x="2862263" y="2846388"/>
          <p14:tracePt t="47432" x="2870200" y="2846388"/>
          <p14:tracePt t="47433" x="2878138" y="2846388"/>
          <p14:tracePt t="47434" x="2886075" y="2846388"/>
          <p14:tracePt t="47436" x="2901950" y="2846388"/>
          <p14:tracePt t="47437" x="2901950" y="2854325"/>
          <p14:tracePt t="47438" x="2917825" y="2854325"/>
          <p14:tracePt t="47439" x="2925763" y="2854325"/>
          <p14:tracePt t="47441" x="2941638" y="2854325"/>
          <p14:tracePt t="47443" x="2949575" y="2854325"/>
          <p14:tracePt t="47444" x="2957513" y="2854325"/>
          <p14:tracePt t="47445" x="2967038" y="2854325"/>
          <p14:tracePt t="47446" x="2982913" y="2862263"/>
          <p14:tracePt t="47448" x="2990850" y="2862263"/>
          <p14:tracePt t="47449" x="2998788" y="2862263"/>
          <p14:tracePt t="47450" x="3006725" y="2862263"/>
          <p14:tracePt t="47453" x="3022600" y="2862263"/>
          <p14:tracePt t="47454" x="3030538" y="2862263"/>
          <p14:tracePt t="47455" x="3046413" y="2862263"/>
          <p14:tracePt t="47457" x="3054350" y="2862263"/>
          <p14:tracePt t="47458" x="3062288" y="2870200"/>
          <p14:tracePt t="47459" x="3070225" y="2870200"/>
          <p14:tracePt t="47460" x="3078163" y="2870200"/>
          <p14:tracePt t="47461" x="3086100" y="2870200"/>
          <p14:tracePt t="47462" x="3094038" y="2870200"/>
          <p14:tracePt t="47464" x="3101975" y="2870200"/>
          <p14:tracePt t="47465" x="3109913" y="2870200"/>
          <p14:tracePt t="47466" x="3117850" y="2870200"/>
          <p14:tracePt t="47467" x="3117850" y="2878138"/>
          <p14:tracePt t="47470" x="3141663" y="2878138"/>
          <p14:tracePt t="47471" x="3149600" y="2878138"/>
          <p14:tracePt t="47472" x="3157538" y="2878138"/>
          <p14:tracePt t="47473" x="3165475" y="2878138"/>
          <p14:tracePt t="47475" x="3173413" y="2878138"/>
          <p14:tracePt t="47476" x="3181350" y="2886075"/>
          <p14:tracePt t="47478" x="3189288" y="2886075"/>
          <p14:tracePt t="47479" x="3197225" y="2886075"/>
          <p14:tracePt t="47480" x="3205163" y="2886075"/>
          <p14:tracePt t="47482" x="3213100" y="2886075"/>
          <p14:tracePt t="47484" x="3221038" y="2886075"/>
          <p14:tracePt t="47486" x="3228975" y="2886075"/>
          <p14:tracePt t="47487" x="3236913" y="2886075"/>
          <p14:tracePt t="47490" x="3244850" y="2886075"/>
          <p14:tracePt t="47491" x="3244850" y="2894013"/>
          <p14:tracePt t="47493" x="3252788" y="2894013"/>
          <p14:tracePt t="47495" x="3260725" y="2894013"/>
          <p14:tracePt t="47499" x="3268663" y="2894013"/>
          <p14:tracePt t="47888" x="3260725" y="2894013"/>
          <p14:tracePt t="47892" x="3252788" y="2894013"/>
          <p14:tracePt t="47899" x="3244850" y="2894013"/>
          <p14:tracePt t="47903" x="3236913" y="2894013"/>
          <p14:tracePt t="47906" x="3228975" y="2894013"/>
          <p14:tracePt t="47910" x="3221038" y="2894013"/>
          <p14:tracePt t="47914" x="3213100" y="2894013"/>
          <p14:tracePt t="47917" x="3205163" y="2894013"/>
          <p14:tracePt t="47920" x="3197225" y="2894013"/>
          <p14:tracePt t="47922" x="3189288" y="2894013"/>
          <p14:tracePt t="47925" x="3181350" y="2894013"/>
          <p14:tracePt t="47927" x="3181350" y="2886075"/>
          <p14:tracePt t="47929" x="3173413" y="2886075"/>
          <p14:tracePt t="47932" x="3165475" y="2886075"/>
          <p14:tracePt t="47936" x="3157538" y="2886075"/>
          <p14:tracePt t="47938" x="3149600" y="2886075"/>
          <p14:tracePt t="47941" x="3141663" y="2886075"/>
          <p14:tracePt t="47945" x="3133725" y="2886075"/>
          <p14:tracePt t="47948" x="3125788" y="2886075"/>
          <p14:tracePt t="47951" x="3117850" y="2886075"/>
          <p14:tracePt t="47953" x="3117850" y="2878138"/>
          <p14:tracePt t="47955" x="3109913" y="2878138"/>
          <p14:tracePt t="47959" x="3101975" y="2878138"/>
          <p14:tracePt t="47962" x="3094038" y="2878138"/>
          <p14:tracePt t="47965" x="3086100" y="2878138"/>
          <p14:tracePt t="47970" x="3078163" y="2878138"/>
          <p14:tracePt t="47972" x="3070225" y="2878138"/>
          <p14:tracePt t="47976" x="3062288" y="2878138"/>
          <p14:tracePt t="47979" x="3054350" y="2870200"/>
          <p14:tracePt t="47984" x="3046413" y="2870200"/>
          <p14:tracePt t="47988" x="3038475" y="2870200"/>
          <p14:tracePt t="47993" x="3030538" y="2870200"/>
          <p14:tracePt t="47997" x="3022600" y="2870200"/>
          <p14:tracePt t="48001" x="3014663" y="2870200"/>
          <p14:tracePt t="48007" x="3006725" y="2870200"/>
          <p14:tracePt t="48013" x="2998788" y="2870200"/>
          <p14:tracePt t="48021" x="2990850" y="2870200"/>
          <p14:tracePt t="48025" x="2982913" y="2870200"/>
          <p14:tracePt t="48035" x="2974975" y="2870200"/>
          <p14:tracePt t="48040" x="2967038" y="2870200"/>
          <p14:tracePt t="48055" x="2957513" y="2870200"/>
          <p14:tracePt t="48070" x="2949575" y="2870200"/>
          <p14:tracePt t="48083" x="2941638" y="2870200"/>
          <p14:tracePt t="48092" x="2933700" y="2870200"/>
          <p14:tracePt t="48102" x="2925763" y="2870200"/>
          <p14:tracePt t="48108" x="2917825" y="2870200"/>
          <p14:tracePt t="48114" x="2909888" y="2870200"/>
          <p14:tracePt t="48120" x="2901950" y="2870200"/>
          <p14:tracePt t="48126" x="2894013" y="2870200"/>
          <p14:tracePt t="48130" x="2886075" y="2870200"/>
          <p14:tracePt t="48134" x="2878138" y="2870200"/>
          <p14:tracePt t="48138" x="2870200" y="2870200"/>
          <p14:tracePt t="48142" x="2862263" y="2870200"/>
          <p14:tracePt t="48146" x="2854325" y="2870200"/>
          <p14:tracePt t="48149" x="2846388" y="2870200"/>
          <p14:tracePt t="48153" x="2838450" y="2870200"/>
          <p14:tracePt t="48157" x="2830513" y="2870200"/>
          <p14:tracePt t="48171" x="2798763" y="2870200"/>
          <p14:tracePt t="48173" x="2790825" y="2870200"/>
          <p14:tracePt t="48176" x="2782888" y="2870200"/>
          <p14:tracePt t="48179" x="2774950" y="2870200"/>
          <p14:tracePt t="48182" x="2767013" y="2870200"/>
          <p14:tracePt t="48184" x="2759075" y="2870200"/>
          <p14:tracePt t="48187" x="2751138" y="2870200"/>
          <p14:tracePt t="48188" x="2743200" y="2870200"/>
          <p14:tracePt t="48190" x="2735263" y="2870200"/>
          <p14:tracePt t="48193" x="2727325" y="2870200"/>
          <p14:tracePt t="48194" x="2719388" y="2870200"/>
          <p14:tracePt t="48197" x="2711450" y="2870200"/>
          <p14:tracePt t="48198" x="2703513" y="2870200"/>
          <p14:tracePt t="48200" x="2695575" y="2870200"/>
          <p14:tracePt t="48203" x="2679700" y="2870200"/>
          <p14:tracePt t="48205" x="2671763" y="2870200"/>
          <p14:tracePt t="48207" x="2663825" y="2870200"/>
          <p14:tracePt t="48209" x="2655888" y="2870200"/>
          <p14:tracePt t="48211" x="2647950" y="2870200"/>
          <p14:tracePt t="48212" x="2640013" y="2870200"/>
          <p14:tracePt t="48214" x="2632075" y="2870200"/>
          <p14:tracePt t="48216" x="2624138" y="2870200"/>
          <p14:tracePt t="48220" x="2616200" y="2870200"/>
          <p14:tracePt t="48221" x="2606675" y="2870200"/>
          <p14:tracePt t="48223" x="2598738" y="2870200"/>
          <p14:tracePt t="48225" x="2590800" y="2870200"/>
          <p14:tracePt t="48227" x="2582863" y="2870200"/>
          <p14:tracePt t="48230" x="2574925" y="2870200"/>
          <p14:tracePt t="48233" x="2566988" y="2870200"/>
          <p14:tracePt t="48236" x="2559050" y="2870200"/>
          <p14:tracePt t="48239" x="2551113" y="2870200"/>
          <p14:tracePt t="48243" x="2543175" y="2870200"/>
          <p14:tracePt t="48246" x="2535238" y="2878138"/>
          <p14:tracePt t="48250" x="2527300" y="2878138"/>
          <p14:tracePt t="48253" x="2519363" y="2878138"/>
          <p14:tracePt t="48256" x="2511425" y="2878138"/>
          <p14:tracePt t="48257" x="2511425" y="2886075"/>
          <p14:tracePt t="48260" x="2503488" y="2886075"/>
          <p14:tracePt t="48263" x="2495550" y="2886075"/>
          <p14:tracePt t="48265" x="2487613" y="2886075"/>
          <p14:tracePt t="48267" x="2487613" y="2894013"/>
          <p14:tracePt t="48270" x="2479675" y="2894013"/>
          <p14:tracePt t="48272" x="2471738" y="2894013"/>
          <p14:tracePt t="48276" x="2463800" y="2894013"/>
          <p14:tracePt t="48278" x="2463800" y="2901950"/>
          <p14:tracePt t="48279" x="2455863" y="2901950"/>
          <p14:tracePt t="48282" x="2447925" y="2901950"/>
          <p14:tracePt t="48286" x="2439988" y="2909888"/>
          <p14:tracePt t="48288" x="2432050" y="2909888"/>
          <p14:tracePt t="48291" x="2424113" y="2909888"/>
          <p14:tracePt t="48292" x="2424113" y="2919413"/>
          <p14:tracePt t="48294" x="2416175" y="2919413"/>
          <p14:tracePt t="48297" x="2408238" y="2919413"/>
          <p14:tracePt t="48298" x="2400300" y="2919413"/>
          <p14:tracePt t="48299" x="2400300" y="2927350"/>
          <p14:tracePt t="48301" x="2392363" y="2927350"/>
          <p14:tracePt t="48303" x="2384425" y="2935288"/>
          <p14:tracePt t="48306" x="2376488" y="2935288"/>
          <p14:tracePt t="48308" x="2368550" y="2935288"/>
          <p14:tracePt t="48309" x="2368550" y="2943225"/>
          <p14:tracePt t="48310" x="2360613" y="2943225"/>
          <p14:tracePt t="48312" x="2352675" y="2943225"/>
          <p14:tracePt t="48314" x="2344738" y="2943225"/>
          <p14:tracePt t="48315" x="2344738" y="2951163"/>
          <p14:tracePt t="48316" x="2336800" y="2951163"/>
          <p14:tracePt t="48318" x="2328863" y="2951163"/>
          <p14:tracePt t="48320" x="2320925" y="2959100"/>
          <p14:tracePt t="48322" x="2312988" y="2959100"/>
          <p14:tracePt t="48324" x="2305050" y="2967038"/>
          <p14:tracePt t="48325" x="2297113" y="2967038"/>
          <p14:tracePt t="48327" x="2289175" y="2967038"/>
          <p14:tracePt t="48329" x="2281238" y="2974975"/>
          <p14:tracePt t="48331" x="2273300" y="2974975"/>
          <p14:tracePt t="48332" x="2273300" y="2982913"/>
          <p14:tracePt t="48333" x="2265363" y="2982913"/>
          <p14:tracePt t="48336" x="2247900" y="2990850"/>
          <p14:tracePt t="48338" x="2239963" y="2990850"/>
          <p14:tracePt t="48339" x="2232025" y="2990850"/>
          <p14:tracePt t="48340" x="2232025" y="2998788"/>
          <p14:tracePt t="48341" x="2224088" y="2998788"/>
          <p14:tracePt t="48343" x="2216150" y="3006725"/>
          <p14:tracePt t="48344" x="2208213" y="3006725"/>
          <p14:tracePt t="48346" x="2200275" y="3006725"/>
          <p14:tracePt t="48347" x="2200275" y="3014663"/>
          <p14:tracePt t="48348" x="2192338" y="3014663"/>
          <p14:tracePt t="48349" x="2184400" y="3022600"/>
          <p14:tracePt t="48351" x="2176463" y="3022600"/>
          <p14:tracePt t="48353" x="2160588" y="3030538"/>
          <p14:tracePt t="48354" x="2152650" y="3030538"/>
          <p14:tracePt t="48355" x="2152650" y="3038475"/>
          <p14:tracePt t="48356" x="2144713" y="3038475"/>
          <p14:tracePt t="48357" x="2136775" y="3038475"/>
          <p14:tracePt t="48358" x="2128838" y="3046413"/>
          <p14:tracePt t="48359" x="2120900" y="3046413"/>
          <p14:tracePt t="48361" x="2112963" y="3054350"/>
          <p14:tracePt t="48362" x="2105025" y="3054350"/>
          <p14:tracePt t="48363" x="2097088" y="3054350"/>
          <p14:tracePt t="48364" x="2089150" y="3062288"/>
          <p14:tracePt t="48365" x="2089150" y="3070225"/>
          <p14:tracePt t="48366" x="2081213" y="3070225"/>
          <p14:tracePt t="48367" x="2073275" y="3078163"/>
          <p14:tracePt t="48368" x="2065338" y="3078163"/>
          <p14:tracePt t="48370" x="2049463" y="3086100"/>
          <p14:tracePt t="48371" x="2041525" y="3086100"/>
          <p14:tracePt t="48372" x="2033588" y="3086100"/>
          <p14:tracePt t="48373" x="2033588" y="3094038"/>
          <p14:tracePt t="48374" x="2025650" y="3101975"/>
          <p14:tracePt t="48375" x="2017713" y="3101975"/>
          <p14:tracePt t="48376" x="2009775" y="3101975"/>
          <p14:tracePt t="48377" x="2001838" y="3109913"/>
          <p14:tracePt t="48378" x="1993900" y="3109913"/>
          <p14:tracePt t="48379" x="1985963" y="3109913"/>
          <p14:tracePt t="48380" x="1978025" y="3117850"/>
          <p14:tracePt t="48382" x="1962150" y="3125788"/>
          <p14:tracePt t="48383" x="1954213" y="3125788"/>
          <p14:tracePt t="48386" x="1938338" y="3141663"/>
          <p14:tracePt t="48387" x="1930400" y="3141663"/>
          <p14:tracePt t="48388" x="1922463" y="3141663"/>
          <p14:tracePt t="48389" x="1912938" y="3149600"/>
          <p14:tracePt t="48390" x="1905000" y="3149600"/>
          <p14:tracePt t="48391" x="1897063" y="3157538"/>
          <p14:tracePt t="48393" x="1881188" y="3165475"/>
          <p14:tracePt t="48394" x="1873250" y="3165475"/>
          <p14:tracePt t="48395" x="1873250" y="3173413"/>
          <p14:tracePt t="48396" x="1865313" y="3173413"/>
          <p14:tracePt t="48397" x="1857375" y="3181350"/>
          <p14:tracePt t="48398" x="1849438" y="3181350"/>
          <p14:tracePt t="48399" x="1841500" y="3181350"/>
          <p14:tracePt t="48400" x="1833563" y="3189288"/>
          <p14:tracePt t="48401" x="1825625" y="3197225"/>
          <p14:tracePt t="48403" x="1809750" y="3205163"/>
          <p14:tracePt t="48405" x="1801813" y="3205163"/>
          <p14:tracePt t="48406" x="1793875" y="3213100"/>
          <p14:tracePt t="48407" x="1785938" y="3213100"/>
          <p14:tracePt t="48408" x="1778000" y="3221038"/>
          <p14:tracePt t="48410" x="1770063" y="3228975"/>
          <p14:tracePt t="48411" x="1762125" y="3228975"/>
          <p14:tracePt t="48412" x="1754188" y="3236913"/>
          <p14:tracePt t="48413" x="1746250" y="3236913"/>
          <p14:tracePt t="48414" x="1746250" y="3244850"/>
          <p14:tracePt t="48415" x="1738313" y="3244850"/>
          <p14:tracePt t="48416" x="1730375" y="3252788"/>
          <p14:tracePt t="48420" x="1706563" y="3270250"/>
          <p14:tracePt t="48422" x="1698625" y="3278188"/>
          <p14:tracePt t="48424" x="1690688" y="3286125"/>
          <p14:tracePt t="48425" x="1682750" y="3286125"/>
          <p14:tracePt t="48426" x="1674813" y="3294063"/>
          <p14:tracePt t="48428" x="1666875" y="3294063"/>
          <p14:tracePt t="48429" x="1658938" y="3302000"/>
          <p14:tracePt t="48430" x="1658938" y="3309938"/>
          <p14:tracePt t="48431" x="1651000" y="3309938"/>
          <p14:tracePt t="48433" x="1643063" y="3317875"/>
          <p14:tracePt t="48434" x="1635125" y="3317875"/>
          <p14:tracePt t="48436" x="1627188" y="3325813"/>
          <p14:tracePt t="48437" x="1627188" y="3333750"/>
          <p14:tracePt t="48438" x="1619250" y="3333750"/>
          <p14:tracePt t="48439" x="1619250" y="3341688"/>
          <p14:tracePt t="48440" x="1611313" y="3349625"/>
          <p14:tracePt t="48442" x="1603375" y="3349625"/>
          <p14:tracePt t="48443" x="1595438" y="3357563"/>
          <p14:tracePt t="48445" x="1587500" y="3365500"/>
          <p14:tracePt t="48446" x="1579563" y="3365500"/>
          <p14:tracePt t="48447" x="1579563" y="3373438"/>
          <p14:tracePt t="48448" x="1571625" y="3373438"/>
          <p14:tracePt t="48449" x="1571625" y="3381375"/>
          <p14:tracePt t="48450" x="1562100" y="3389313"/>
          <p14:tracePt t="48453" x="1554163" y="3397250"/>
          <p14:tracePt t="48454" x="1546225" y="3405188"/>
          <p14:tracePt t="48455" x="1538288" y="3405188"/>
          <p14:tracePt t="48456" x="1538288" y="3413125"/>
          <p14:tracePt t="48457" x="1530350" y="3413125"/>
          <p14:tracePt t="48459" x="1522413" y="3421063"/>
          <p14:tracePt t="48460" x="1514475" y="3429000"/>
          <p14:tracePt t="48462" x="1514475" y="3436938"/>
          <p14:tracePt t="48463" x="1506538" y="3436938"/>
          <p14:tracePt t="48465" x="1498600" y="3444875"/>
          <p14:tracePt t="48466" x="1490663" y="3452813"/>
          <p14:tracePt t="48468" x="1482725" y="3452813"/>
          <p14:tracePt t="48470" x="1474788" y="3460750"/>
          <p14:tracePt t="48471" x="1466850" y="3468688"/>
          <p14:tracePt t="48473" x="1458913" y="3476625"/>
          <p14:tracePt t="48475" x="1450975" y="3476625"/>
          <p14:tracePt t="48476" x="1450975" y="3484563"/>
          <p14:tracePt t="48477" x="1443038" y="3492500"/>
          <p14:tracePt t="48478" x="1435100" y="3492500"/>
          <p14:tracePt t="48480" x="1427163" y="3500438"/>
          <p14:tracePt t="48482" x="1419225" y="3500438"/>
          <p14:tracePt t="48483" x="1419225" y="3508375"/>
          <p14:tracePt t="48484" x="1411288" y="3508375"/>
          <p14:tracePt t="48486" x="1403350" y="3516313"/>
          <p14:tracePt t="48487" x="1395413" y="3516313"/>
          <p14:tracePt t="48488" x="1395413" y="3524250"/>
          <p14:tracePt t="48489" x="1387475" y="3524250"/>
          <p14:tracePt t="48491" x="1379538" y="3532188"/>
          <p14:tracePt t="48493" x="1371600" y="3540125"/>
          <p14:tracePt t="48495" x="1363663" y="3540125"/>
          <p14:tracePt t="48496" x="1363663" y="3548063"/>
          <p14:tracePt t="48497" x="1355725" y="3548063"/>
          <p14:tracePt t="48499" x="1347788" y="3556000"/>
          <p14:tracePt t="48500" x="1339850" y="3556000"/>
          <p14:tracePt t="48503" x="1331913" y="3563938"/>
          <p14:tracePt t="48504" x="1323975" y="3563938"/>
          <p14:tracePt t="48505" x="1316038" y="3563938"/>
          <p14:tracePt t="48507" x="1308100" y="3563938"/>
          <p14:tracePt t="48508" x="1308100" y="3571875"/>
          <p14:tracePt t="48509" x="1300163" y="3571875"/>
          <p14:tracePt t="48511" x="1292225" y="3579813"/>
          <p14:tracePt t="48513" x="1284288" y="3579813"/>
          <p14:tracePt t="48514" x="1276350" y="3579813"/>
          <p14:tracePt t="48515" x="1276350" y="3587750"/>
          <p14:tracePt t="48516" x="1268413" y="3587750"/>
          <p14:tracePt t="48520" x="1260475" y="3595688"/>
          <p14:tracePt t="48521" x="1252538" y="3595688"/>
          <p14:tracePt t="48522" x="1244600" y="3595688"/>
          <p14:tracePt t="48525" x="1236663" y="3595688"/>
          <p14:tracePt t="48526" x="1236663" y="3605213"/>
          <p14:tracePt t="48527" x="1228725" y="3605213"/>
          <p14:tracePt t="48530" x="1220788" y="3605213"/>
          <p14:tracePt t="48533" x="1211263" y="3605213"/>
          <p14:tracePt t="48534" x="1211263" y="3613150"/>
          <p14:tracePt t="48536" x="1203325" y="3613150"/>
          <p14:tracePt t="48539" x="1195388" y="3613150"/>
          <p14:tracePt t="48543" x="1187450" y="3613150"/>
          <p14:tracePt t="48545" x="1187450" y="3621088"/>
          <p14:tracePt t="48550" x="1179513" y="3621088"/>
          <p14:tracePt t="48564" x="1171575" y="3621088"/>
          <p14:tracePt t="48593" x="1163638" y="3621088"/>
          <p14:tracePt t="48605" x="1155700" y="3621088"/>
          <p14:tracePt t="48609" x="1147763" y="3621088"/>
          <p14:tracePt t="48613" x="1147763" y="3629025"/>
          <p14:tracePt t="48615" x="1139825" y="3629025"/>
          <p14:tracePt t="48620" x="1131888" y="3629025"/>
          <p14:tracePt t="48626" x="1123950" y="3629025"/>
          <p14:tracePt t="48628" x="1116013" y="3629025"/>
          <p14:tracePt t="48633" x="1108075" y="3629025"/>
          <p14:tracePt t="48637" x="1100138" y="3629025"/>
          <p14:tracePt t="48639" x="1100138" y="3636963"/>
          <p14:tracePt t="48641" x="1092200" y="3636963"/>
          <p14:tracePt t="48647" x="1084263" y="3636963"/>
          <p14:tracePt t="48650" x="1076325" y="3636963"/>
          <p14:tracePt t="48653" x="1068388" y="3636963"/>
          <p14:tracePt t="48656" x="1068388" y="3644900"/>
          <p14:tracePt t="48657" x="1060450" y="3644900"/>
          <p14:tracePt t="48661" x="1052513" y="3644900"/>
          <p14:tracePt t="48665" x="1044575" y="3644900"/>
          <p14:tracePt t="48667" x="1036638" y="3644900"/>
          <p14:tracePt t="48670" x="1028700" y="3644900"/>
          <p14:tracePt t="48671" x="1028700" y="3652838"/>
          <p14:tracePt t="48674" x="1020763" y="3652838"/>
          <p14:tracePt t="48677" x="1012825" y="3652838"/>
          <p14:tracePt t="48680" x="1004888" y="3652838"/>
          <p14:tracePt t="48682" x="996950" y="3652838"/>
          <p14:tracePt t="48686" x="989013" y="3660775"/>
          <p14:tracePt t="48687" x="981075" y="3660775"/>
          <p14:tracePt t="48690" x="973138" y="3660775"/>
          <p14:tracePt t="48691" x="965200" y="3660775"/>
          <p14:tracePt t="48693" x="957263" y="3660775"/>
          <p14:tracePt t="48696" x="949325" y="3660775"/>
          <p14:tracePt t="48698" x="941388" y="3660775"/>
          <p14:tracePt t="48700" x="933450" y="3668713"/>
          <p14:tracePt t="48701" x="925513" y="3668713"/>
          <p14:tracePt t="48703" x="917575" y="3668713"/>
          <p14:tracePt t="48705" x="909638" y="3668713"/>
          <p14:tracePt t="48707" x="901700" y="3668713"/>
          <p14:tracePt t="48708" x="893763" y="3668713"/>
          <p14:tracePt t="48710" x="885825" y="3668713"/>
          <p14:tracePt t="48712" x="877888" y="3676650"/>
          <p14:tracePt t="48714" x="868363" y="3676650"/>
          <p14:tracePt t="48715" x="860425" y="3676650"/>
          <p14:tracePt t="48717" x="852488" y="3676650"/>
          <p14:tracePt t="48720" x="836613" y="3684588"/>
          <p14:tracePt t="48722" x="828675" y="3684588"/>
          <p14:tracePt t="48724" x="820738" y="3684588"/>
          <p14:tracePt t="48726" x="812800" y="3684588"/>
          <p14:tracePt t="48729" x="804863" y="3684588"/>
          <p14:tracePt t="48731" x="796925" y="3684588"/>
          <p14:tracePt t="48732" x="788988" y="3684588"/>
          <p14:tracePt t="48733" x="788988" y="3692525"/>
          <p14:tracePt t="48737" x="781050" y="3692525"/>
          <p14:tracePt t="48738" x="773113" y="3692525"/>
          <p14:tracePt t="48741" x="765175" y="3692525"/>
          <p14:tracePt t="48745" x="757238" y="3692525"/>
          <p14:tracePt t="48752" x="749300" y="3692525"/>
          <p14:tracePt t="48947" x="749300" y="3700463"/>
          <p14:tracePt t="48981" x="757238" y="3700463"/>
          <p14:tracePt t="48985" x="765175" y="3700463"/>
          <p14:tracePt t="48989" x="773113" y="3700463"/>
          <p14:tracePt t="48990" x="773113" y="3708400"/>
          <p14:tracePt t="48993" x="781050" y="3708400"/>
          <p14:tracePt t="48996" x="788988" y="3708400"/>
          <p14:tracePt t="48999" x="796925" y="3708400"/>
          <p14:tracePt t="49000" x="804863" y="3708400"/>
          <p14:tracePt t="49003" x="812800" y="3708400"/>
          <p14:tracePt t="49004" x="820738" y="3716338"/>
          <p14:tracePt t="49006" x="828675" y="3716338"/>
          <p14:tracePt t="49008" x="836613" y="3716338"/>
          <p14:tracePt t="49010" x="844550" y="3716338"/>
          <p14:tracePt t="49012" x="852488" y="3716338"/>
          <p14:tracePt t="49013" x="860425" y="3716338"/>
          <p14:tracePt t="49014" x="868363" y="3716338"/>
          <p14:tracePt t="49016" x="877888" y="3724275"/>
          <p14:tracePt t="49017" x="885825" y="3724275"/>
          <p14:tracePt t="49020" x="901700" y="3724275"/>
          <p14:tracePt t="49021" x="909638" y="3724275"/>
          <p14:tracePt t="49023" x="917575" y="3724275"/>
          <p14:tracePt t="49024" x="925513" y="3724275"/>
          <p14:tracePt t="49025" x="933450" y="3732213"/>
          <p14:tracePt t="49026" x="941388" y="3732213"/>
          <p14:tracePt t="49028" x="949325" y="3732213"/>
          <p14:tracePt t="49029" x="957263" y="3732213"/>
          <p14:tracePt t="49030" x="965200" y="3732213"/>
          <p14:tracePt t="49032" x="973138" y="3732213"/>
          <p14:tracePt t="49033" x="981075" y="3732213"/>
          <p14:tracePt t="49034" x="989013" y="3740150"/>
          <p14:tracePt t="49036" x="996950" y="3740150"/>
          <p14:tracePt t="49037" x="1004888" y="3740150"/>
          <p14:tracePt t="49039" x="1012825" y="3740150"/>
          <p14:tracePt t="49040" x="1020763" y="3740150"/>
          <p14:tracePt t="49041" x="1028700" y="3740150"/>
          <p14:tracePt t="49042" x="1036638" y="3740150"/>
          <p14:tracePt t="49044" x="1044575" y="3740150"/>
          <p14:tracePt t="49045" x="1052513" y="3740150"/>
          <p14:tracePt t="49046" x="1060450" y="3740150"/>
          <p14:tracePt t="49048" x="1068388" y="3740150"/>
          <p14:tracePt t="49048" x="1076325" y="3748088"/>
          <p14:tracePt t="49051" x="1084263" y="3748088"/>
          <p14:tracePt t="49053" x="1100138" y="3748088"/>
          <p14:tracePt t="49055" x="1108075" y="3748088"/>
          <p14:tracePt t="49057" x="1116013" y="3748088"/>
          <p14:tracePt t="49058" x="1123950" y="3748088"/>
          <p14:tracePt t="49059" x="1131888" y="3748088"/>
          <p14:tracePt t="49062" x="1139825" y="3748088"/>
          <p14:tracePt t="49063" x="1147763" y="3756025"/>
          <p14:tracePt t="49065" x="1155700" y="3756025"/>
          <p14:tracePt t="49067" x="1163638" y="3756025"/>
          <p14:tracePt t="49070" x="1171575" y="3756025"/>
          <p14:tracePt t="49071" x="1179513" y="3763963"/>
          <p14:tracePt t="49073" x="1187450" y="3763963"/>
          <p14:tracePt t="49075" x="1195388" y="3763963"/>
          <p14:tracePt t="49078" x="1203325" y="3763963"/>
          <p14:tracePt t="49080" x="1211263" y="3763963"/>
          <p14:tracePt t="49083" x="1220788" y="3763963"/>
          <p14:tracePt t="49084" x="1220788" y="3771900"/>
          <p14:tracePt t="49086" x="1228725" y="3771900"/>
          <p14:tracePt t="49088" x="1236663" y="3771900"/>
          <p14:tracePt t="49091" x="1244600" y="3771900"/>
          <p14:tracePt t="49094" x="1252538" y="3779838"/>
          <p14:tracePt t="49097" x="1260475" y="3779838"/>
          <p14:tracePt t="49100" x="1268413" y="3779838"/>
          <p14:tracePt t="49103" x="1276350" y="3787775"/>
          <p14:tracePt t="49105" x="1284288" y="3787775"/>
          <p14:tracePt t="49106" x="1292225" y="3787775"/>
          <p14:tracePt t="49109" x="1300163" y="3787775"/>
          <p14:tracePt t="49110" x="1300163" y="3795713"/>
          <p14:tracePt t="49111" x="1308100" y="3795713"/>
          <p14:tracePt t="49113" x="1316038" y="3795713"/>
          <p14:tracePt t="49115" x="1323975" y="3803650"/>
          <p14:tracePt t="49116" x="1331913" y="3803650"/>
          <p14:tracePt t="49120" x="1347788" y="3811588"/>
          <p14:tracePt t="49121" x="1355725" y="3811588"/>
          <p14:tracePt t="49123" x="1363663" y="3811588"/>
          <p14:tracePt t="49124" x="1371600" y="3811588"/>
          <p14:tracePt t="49126" x="1379538" y="3811588"/>
          <p14:tracePt t="49127" x="1387475" y="3819525"/>
          <p14:tracePt t="49128" x="1395413" y="3819525"/>
          <p14:tracePt t="49130" x="1403350" y="3819525"/>
          <p14:tracePt t="49132" x="1411288" y="3819525"/>
          <p14:tracePt t="49134" x="1419225" y="3827463"/>
          <p14:tracePt t="49136" x="1427163" y="3827463"/>
          <p14:tracePt t="49137" x="1435100" y="3827463"/>
          <p14:tracePt t="49139" x="1443038" y="3827463"/>
          <p14:tracePt t="49140" x="1450975" y="3827463"/>
          <p14:tracePt t="49141" x="1458913" y="3827463"/>
          <p14:tracePt t="49142" x="1458913" y="3835400"/>
          <p14:tracePt t="49143" x="1466850" y="3835400"/>
          <p14:tracePt t="49145" x="1474788" y="3835400"/>
          <p14:tracePt t="49147" x="1482725" y="3835400"/>
          <p14:tracePt t="49149" x="1490663" y="3835400"/>
          <p14:tracePt t="49151" x="1498600" y="3835400"/>
          <p14:tracePt t="49153" x="1506538" y="3835400"/>
          <p14:tracePt t="49156" x="1514475" y="3835400"/>
          <p14:tracePt t="49159" x="1522413" y="3835400"/>
          <p14:tracePt t="49162" x="1530350" y="3835400"/>
          <p14:tracePt t="49167" x="1538288" y="3835400"/>
          <p14:tracePt t="49230" x="1530350" y="3835400"/>
          <p14:tracePt t="49233" x="1522413" y="3835400"/>
          <p14:tracePt t="49237" x="1514475" y="3835400"/>
          <p14:tracePt t="49238" x="1514475" y="3827463"/>
          <p14:tracePt t="49239" x="1506538" y="3827463"/>
          <p14:tracePt t="49241" x="1498600" y="3827463"/>
          <p14:tracePt t="49243" x="1490663" y="3827463"/>
          <p14:tracePt t="49245" x="1490663" y="3819525"/>
          <p14:tracePt t="49246" x="1482725" y="3819525"/>
          <p14:tracePt t="49247" x="1474788" y="3819525"/>
          <p14:tracePt t="49249" x="1466850" y="3819525"/>
          <p14:tracePt t="49250" x="1458913" y="3819525"/>
          <p14:tracePt t="49251" x="1450975" y="3819525"/>
          <p14:tracePt t="49253" x="1443038" y="3819525"/>
          <p14:tracePt t="49255" x="1435100" y="3819525"/>
          <p14:tracePt t="49256" x="1427163" y="3811588"/>
          <p14:tracePt t="49258" x="1419225" y="3811588"/>
          <p14:tracePt t="49259" x="1411288" y="3811588"/>
          <p14:tracePt t="49260" x="1403350" y="3811588"/>
          <p14:tracePt t="49262" x="1395413" y="3811588"/>
          <p14:tracePt t="49263" x="1387475" y="3811588"/>
          <p14:tracePt t="49265" x="1371600" y="3811588"/>
          <p14:tracePt t="49267" x="1363663" y="3811588"/>
          <p14:tracePt t="49268" x="1363663" y="3803650"/>
          <p14:tracePt t="49270" x="1347788" y="3803650"/>
          <p14:tracePt t="49272" x="1339850" y="3803650"/>
          <p14:tracePt t="49273" x="1331913" y="3803650"/>
          <p14:tracePt t="49274" x="1323975" y="3803650"/>
          <p14:tracePt t="49275" x="1316038" y="3803650"/>
          <p14:tracePt t="49277" x="1300163" y="3803650"/>
          <p14:tracePt t="49280" x="1292225" y="3803650"/>
          <p14:tracePt t="49281" x="1284288" y="3803650"/>
          <p14:tracePt t="49283" x="1276350" y="3803650"/>
          <p14:tracePt t="49287" x="1260475" y="3795713"/>
          <p14:tracePt t="49288" x="1252538" y="3795713"/>
          <p14:tracePt t="49290" x="1244600" y="3795713"/>
          <p14:tracePt t="49292" x="1236663" y="3795713"/>
          <p14:tracePt t="49293" x="1228725" y="3795713"/>
          <p14:tracePt t="49295" x="1220788" y="3795713"/>
          <p14:tracePt t="49297" x="1211263" y="3795713"/>
          <p14:tracePt t="49300" x="1203325" y="3795713"/>
          <p14:tracePt t="49303" x="1195388" y="3795713"/>
          <p14:tracePt t="49305" x="1187450" y="3795713"/>
          <p14:tracePt t="49308" x="1179513" y="3795713"/>
          <p14:tracePt t="49310" x="1171575" y="3795713"/>
          <p14:tracePt t="49315" x="1163638" y="3795713"/>
          <p14:tracePt t="49327" x="1155700" y="3795713"/>
          <p14:tracePt t="49409" x="1163638" y="3795713"/>
          <p14:tracePt t="49414" x="1171575" y="3795713"/>
          <p14:tracePt t="49417" x="1179513" y="3795713"/>
          <p14:tracePt t="49421" x="1187450" y="3795713"/>
          <p14:tracePt t="49424" x="1195388" y="3795713"/>
          <p14:tracePt t="49427" x="1203325" y="3795713"/>
          <p14:tracePt t="49430" x="1211263" y="3795713"/>
          <p14:tracePt t="49432" x="1220788" y="3795713"/>
          <p14:tracePt t="49436" x="1236663" y="3787775"/>
          <p14:tracePt t="49438" x="1244600" y="3787775"/>
          <p14:tracePt t="49440" x="1252538" y="3787775"/>
          <p14:tracePt t="49441" x="1260475" y="3787775"/>
          <p14:tracePt t="49442" x="1268413" y="3787775"/>
          <p14:tracePt t="49444" x="1276350" y="3787775"/>
          <p14:tracePt t="49446" x="1284288" y="3787775"/>
          <p14:tracePt t="49447" x="1292225" y="3787775"/>
          <p14:tracePt t="49449" x="1300163" y="3787775"/>
          <p14:tracePt t="49450" x="1308100" y="3787775"/>
          <p14:tracePt t="49453" x="1331913" y="3787775"/>
          <p14:tracePt t="49455" x="1339850" y="3787775"/>
          <p14:tracePt t="49456" x="1347788" y="3787775"/>
          <p14:tracePt t="49457" x="1355725" y="3787775"/>
          <p14:tracePt t="49459" x="1371600" y="3787775"/>
          <p14:tracePt t="49461" x="1379538" y="3787775"/>
          <p14:tracePt t="49462" x="1387475" y="3787775"/>
          <p14:tracePt t="49463" x="1395413" y="3787775"/>
          <p14:tracePt t="49465" x="1411288" y="3787775"/>
          <p14:tracePt t="49467" x="1419225" y="3787775"/>
          <p14:tracePt t="49470" x="1450975" y="3787775"/>
          <p14:tracePt t="49472" x="1466850" y="3787775"/>
          <p14:tracePt t="49474" x="1474788" y="3787775"/>
          <p14:tracePt t="49475" x="1482725" y="3787775"/>
          <p14:tracePt t="49476" x="1490663" y="3787775"/>
          <p14:tracePt t="49477" x="1498600" y="3787775"/>
          <p14:tracePt t="49478" x="1514475" y="3787775"/>
          <p14:tracePt t="49479" x="1522413" y="3787775"/>
          <p14:tracePt t="49480" x="1530350" y="3787775"/>
          <p14:tracePt t="49481" x="1538288" y="3787775"/>
          <p14:tracePt t="49482" x="1546225" y="3787775"/>
          <p14:tracePt t="49483" x="1562100" y="3787775"/>
          <p14:tracePt t="49486" x="1595438" y="3787775"/>
          <p14:tracePt t="49488" x="1611313" y="3787775"/>
          <p14:tracePt t="49489" x="1619250" y="3787775"/>
          <p14:tracePt t="49490" x="1627188" y="3787775"/>
          <p14:tracePt t="49491" x="1635125" y="3787775"/>
          <p14:tracePt t="49492" x="1643063" y="3787775"/>
          <p14:tracePt t="49493" x="1651000" y="3787775"/>
          <p14:tracePt t="49494" x="1666875" y="3787775"/>
          <p14:tracePt t="49495" x="1674813" y="3787775"/>
          <p14:tracePt t="49496" x="1682750" y="3787775"/>
          <p14:tracePt t="49497" x="1698625" y="3787775"/>
          <p14:tracePt t="49498" x="1706563" y="3787775"/>
          <p14:tracePt t="49499" x="1714500" y="3787775"/>
          <p14:tracePt t="49500" x="1722438" y="3787775"/>
          <p14:tracePt t="49501" x="1738313" y="3787775"/>
          <p14:tracePt t="49503" x="1762125" y="3787775"/>
          <p14:tracePt t="49504" x="1770063" y="3787775"/>
          <p14:tracePt t="49505" x="1778000" y="3787775"/>
          <p14:tracePt t="49506" x="1793875" y="3787775"/>
          <p14:tracePt t="49507" x="1801813" y="3787775"/>
          <p14:tracePt t="49508" x="1817688" y="3787775"/>
          <p14:tracePt t="49509" x="1825625" y="3787775"/>
          <p14:tracePt t="49510" x="1833563" y="3787775"/>
          <p14:tracePt t="49511" x="1849438" y="3787775"/>
          <p14:tracePt t="49512" x="1857375" y="3787775"/>
          <p14:tracePt t="49513" x="1873250" y="3787775"/>
          <p14:tracePt t="49514" x="1881188" y="3787775"/>
          <p14:tracePt t="49515" x="1897063" y="3787775"/>
          <p14:tracePt t="49516" x="1905000" y="3787775"/>
          <p14:tracePt t="49517" x="1912938" y="3787775"/>
          <p14:tracePt t="49518" x="1930400" y="3787775"/>
          <p14:tracePt t="49520" x="1954213" y="3787775"/>
          <p14:tracePt t="49521" x="1962150" y="3787775"/>
          <p14:tracePt t="49522" x="1970088" y="3787775"/>
          <p14:tracePt t="49523" x="1985963" y="3787775"/>
          <p14:tracePt t="49524" x="1993900" y="3787775"/>
          <p14:tracePt t="49525" x="2009775" y="3787775"/>
          <p14:tracePt t="49526" x="2017713" y="3787775"/>
          <p14:tracePt t="49527" x="2025650" y="3795713"/>
          <p14:tracePt t="49528" x="2033588" y="3795713"/>
          <p14:tracePt t="49529" x="2041525" y="3795713"/>
          <p14:tracePt t="49530" x="2057400" y="3795713"/>
          <p14:tracePt t="49531" x="2065338" y="3795713"/>
          <p14:tracePt t="49532" x="2073275" y="3795713"/>
          <p14:tracePt t="49533" x="2081213" y="3795713"/>
          <p14:tracePt t="49534" x="2089150" y="3795713"/>
          <p14:tracePt t="49536" x="2112963" y="3795713"/>
          <p14:tracePt t="49538" x="2128838" y="3795713"/>
          <p14:tracePt t="49539" x="2136775" y="3795713"/>
          <p14:tracePt t="49540" x="2144713" y="3795713"/>
          <p14:tracePt t="49541" x="2152650" y="3795713"/>
          <p14:tracePt t="49542" x="2160588" y="3795713"/>
          <p14:tracePt t="49543" x="2168525" y="3795713"/>
          <p14:tracePt t="49544" x="2176463" y="3795713"/>
          <p14:tracePt t="49546" x="2184400" y="3795713"/>
          <p14:tracePt t="49547" x="2192338" y="3795713"/>
          <p14:tracePt t="49548" x="2200275" y="3795713"/>
          <p14:tracePt t="49549" x="2208213" y="3795713"/>
          <p14:tracePt t="49550" x="2216150" y="3795713"/>
          <p14:tracePt t="49553" x="2224088" y="3795713"/>
          <p14:tracePt t="49554" x="2232025" y="3795713"/>
          <p14:tracePt t="49555" x="2239963" y="3795713"/>
          <p14:tracePt t="49557" x="2247900" y="3795713"/>
          <p14:tracePt t="49559" x="2255838" y="3795713"/>
          <p14:tracePt t="49561" x="2265363" y="3803650"/>
          <p14:tracePt t="49563" x="2273300" y="3803650"/>
          <p14:tracePt t="49566" x="2281238" y="3803650"/>
          <p14:tracePt t="49568" x="2289175" y="3803650"/>
          <p14:tracePt t="49572" x="2297113" y="3803650"/>
          <p14:tracePt t="49581" x="2305050" y="3803650"/>
          <p14:tracePt t="49697" x="2312988" y="3803650"/>
          <p14:tracePt t="49703" x="2320925" y="3803650"/>
          <p14:tracePt t="49708" x="2328863" y="3803650"/>
          <p14:tracePt t="49711" x="2336800" y="3803650"/>
          <p14:tracePt t="49716" x="2344738" y="3803650"/>
          <p14:tracePt t="49720" x="2352675" y="3803650"/>
          <p14:tracePt t="49721" x="2360613" y="3803650"/>
          <p14:tracePt t="49724" x="2368550" y="3803650"/>
          <p14:tracePt t="49727" x="2376488" y="3803650"/>
          <p14:tracePt t="49728" x="2384425" y="3803650"/>
          <p14:tracePt t="49730" x="2392363" y="3803650"/>
          <p14:tracePt t="49732" x="2400300" y="3803650"/>
          <p14:tracePt t="49734" x="2408238" y="3803650"/>
          <p14:tracePt t="49736" x="2416175" y="3803650"/>
          <p14:tracePt t="49737" x="2424113" y="3803650"/>
          <p14:tracePt t="49739" x="2432050" y="3803650"/>
          <p14:tracePt t="49741" x="2439988" y="3803650"/>
          <p14:tracePt t="49742" x="2447925" y="3803650"/>
          <p14:tracePt t="49744" x="2455863" y="3803650"/>
          <p14:tracePt t="49745" x="2463800" y="3803650"/>
          <p14:tracePt t="49746" x="2471738" y="3803650"/>
          <p14:tracePt t="49748" x="2479675" y="3803650"/>
          <p14:tracePt t="49749" x="2487613" y="3803650"/>
          <p14:tracePt t="49750" x="2495550" y="3803650"/>
          <p14:tracePt t="49753" x="2511425" y="3803650"/>
          <p14:tracePt t="49754" x="2519363" y="3803650"/>
          <p14:tracePt t="49756" x="2527300" y="3803650"/>
          <p14:tracePt t="49757" x="2535238" y="3803650"/>
          <p14:tracePt t="49758" x="2543175" y="3803650"/>
          <p14:tracePt t="49759" x="2551113" y="3803650"/>
          <p14:tracePt t="49760" x="2559050" y="3803650"/>
          <p14:tracePt t="49761" x="2566988" y="3803650"/>
          <p14:tracePt t="49762" x="2574925" y="3803650"/>
          <p14:tracePt t="49763" x="2582863" y="3803650"/>
          <p14:tracePt t="49764" x="2590800" y="3803650"/>
          <p14:tracePt t="49765" x="2598738" y="3803650"/>
          <p14:tracePt t="49767" x="2616200" y="3803650"/>
          <p14:tracePt t="49770" x="2640013" y="3803650"/>
          <p14:tracePt t="49771" x="2647950" y="3803650"/>
          <p14:tracePt t="49772" x="2655888" y="3803650"/>
          <p14:tracePt t="49773" x="2663825" y="3803650"/>
          <p14:tracePt t="49774" x="2671763" y="3795713"/>
          <p14:tracePt t="49775" x="2687638" y="3795713"/>
          <p14:tracePt t="49776" x="2695575" y="3795713"/>
          <p14:tracePt t="49777" x="2703513" y="3795713"/>
          <p14:tracePt t="49778" x="2711450" y="3795713"/>
          <p14:tracePt t="49779" x="2719388" y="3795713"/>
          <p14:tracePt t="49780" x="2727325" y="3795713"/>
          <p14:tracePt t="49781" x="2743200" y="3795713"/>
          <p14:tracePt t="49782" x="2751138" y="3795713"/>
          <p14:tracePt t="49783" x="2759075" y="3795713"/>
          <p14:tracePt t="49784" x="2774950" y="3795713"/>
          <p14:tracePt t="49786" x="2790825" y="3795713"/>
          <p14:tracePt t="49787" x="2798763" y="3795713"/>
          <p14:tracePt t="49788" x="2814638" y="3795713"/>
          <p14:tracePt t="49789" x="2822575" y="3795713"/>
          <p14:tracePt t="49790" x="2830513" y="3787775"/>
          <p14:tracePt t="49791" x="2846388" y="3787775"/>
          <p14:tracePt t="49792" x="2854325" y="3787775"/>
          <p14:tracePt t="49793" x="2870200" y="3787775"/>
          <p14:tracePt t="49794" x="2878138" y="3787775"/>
          <p14:tracePt t="49795" x="2894013" y="3787775"/>
          <p14:tracePt t="49796" x="2901950" y="3787775"/>
          <p14:tracePt t="49797" x="2917825" y="3787775"/>
          <p14:tracePt t="49798" x="2933700" y="3787775"/>
          <p14:tracePt t="49799" x="2941638" y="3787775"/>
          <p14:tracePt t="49800" x="2949575" y="3787775"/>
          <p14:tracePt t="49801" x="2967038" y="3787775"/>
          <p14:tracePt t="49803" x="2990850" y="3787775"/>
          <p14:tracePt t="49804" x="3006725" y="3787775"/>
          <p14:tracePt t="49805" x="3014663" y="3787775"/>
          <p14:tracePt t="49806" x="3030538" y="3787775"/>
          <p14:tracePt t="49807" x="3046413" y="3787775"/>
          <p14:tracePt t="49808" x="3062288" y="3787775"/>
          <p14:tracePt t="49809" x="3070225" y="3787775"/>
          <p14:tracePt t="49810" x="3086100" y="3787775"/>
          <p14:tracePt t="49811" x="3094038" y="3787775"/>
          <p14:tracePt t="49812" x="3109913" y="3787775"/>
          <p14:tracePt t="49813" x="3117850" y="3787775"/>
          <p14:tracePt t="49814" x="3133725" y="3787775"/>
          <p14:tracePt t="49815" x="3149600" y="3787775"/>
          <p14:tracePt t="49816" x="3157538" y="3787775"/>
          <p14:tracePt t="49817" x="3173413" y="3787775"/>
          <p14:tracePt t="49820" x="3213100" y="3787775"/>
          <p14:tracePt t="49821" x="3228975" y="3787775"/>
          <p14:tracePt t="49822" x="3236913" y="3787775"/>
          <p14:tracePt t="49823" x="3252788" y="3787775"/>
          <p14:tracePt t="49824" x="3268663" y="3787775"/>
          <p14:tracePt t="49825" x="3276600" y="3787775"/>
          <p14:tracePt t="49826" x="3292475" y="3787775"/>
          <p14:tracePt t="49827" x="3308350" y="3787775"/>
          <p14:tracePt t="49828" x="3317875" y="3787775"/>
          <p14:tracePt t="49829" x="3333750" y="3787775"/>
          <p14:tracePt t="49830" x="3341688" y="3787775"/>
          <p14:tracePt t="49831" x="3349625" y="3787775"/>
          <p14:tracePt t="49832" x="3373438" y="3787775"/>
          <p14:tracePt t="49833" x="3381375" y="3787775"/>
          <p14:tracePt t="49834" x="3389313" y="3787775"/>
          <p14:tracePt t="49837" x="3429000" y="3787775"/>
          <p14:tracePt t="49838" x="3436938" y="3787775"/>
          <p14:tracePt t="49839" x="3452813" y="3787775"/>
          <p14:tracePt t="49840" x="3460750" y="3787775"/>
          <p14:tracePt t="49841" x="3476625" y="3787775"/>
          <p14:tracePt t="49842" x="3484563" y="3787775"/>
          <p14:tracePt t="49843" x="3492500" y="3787775"/>
          <p14:tracePt t="49844" x="3508375" y="3787775"/>
          <p14:tracePt t="49845" x="3516313" y="3787775"/>
          <p14:tracePt t="49846" x="3532188" y="3787775"/>
          <p14:tracePt t="49847" x="3540125" y="3787775"/>
          <p14:tracePt t="49848" x="3548063" y="3787775"/>
          <p14:tracePt t="49849" x="3556000" y="3787775"/>
          <p14:tracePt t="49850" x="3571875" y="3787775"/>
          <p14:tracePt t="49851" x="3587750" y="3787775"/>
          <p14:tracePt t="49853" x="3603625" y="3787775"/>
          <p14:tracePt t="49854" x="3611563" y="3787775"/>
          <p14:tracePt t="49855" x="3627438" y="3787775"/>
          <p14:tracePt t="49856" x="3635375" y="3787775"/>
          <p14:tracePt t="49857" x="3643313" y="3787775"/>
          <p14:tracePt t="49858" x="3660775" y="3787775"/>
          <p14:tracePt t="49859" x="3668713" y="3787775"/>
          <p14:tracePt t="49860" x="3676650" y="3787775"/>
          <p14:tracePt t="49861" x="3684588" y="3787775"/>
          <p14:tracePt t="49862" x="3700463" y="3787775"/>
          <p14:tracePt t="49863" x="3708400" y="3787775"/>
          <p14:tracePt t="49864" x="3716338" y="3787775"/>
          <p14:tracePt t="49865" x="3724275" y="3787775"/>
          <p14:tracePt t="49866" x="3740150" y="3787775"/>
          <p14:tracePt t="49867" x="3748088" y="3787775"/>
          <p14:tracePt t="49870" x="3779838" y="3787775"/>
          <p14:tracePt t="49871" x="3787775" y="3787775"/>
          <p14:tracePt t="49872" x="3803650" y="3787775"/>
          <p14:tracePt t="49873" x="3811588" y="3787775"/>
          <p14:tracePt t="49874" x="3827463" y="3787775"/>
          <p14:tracePt t="49875" x="3835400" y="3787775"/>
          <p14:tracePt t="49876" x="3843338" y="3787775"/>
          <p14:tracePt t="49877" x="3851275" y="3787775"/>
          <p14:tracePt t="49878" x="3867150" y="3787775"/>
          <p14:tracePt t="49879" x="3875088" y="3787775"/>
          <p14:tracePt t="49880" x="3890963" y="3787775"/>
          <p14:tracePt t="49881" x="3898900" y="3787775"/>
          <p14:tracePt t="49882" x="3906838" y="3787775"/>
          <p14:tracePt t="49883" x="3922713" y="3787775"/>
          <p14:tracePt t="49884" x="3930650" y="3787775"/>
          <p14:tracePt t="49886" x="3954463" y="3787775"/>
          <p14:tracePt t="49887" x="3970338" y="3787775"/>
          <p14:tracePt t="49888" x="3978275" y="3787775"/>
          <p14:tracePt t="49889" x="3986213" y="3787775"/>
          <p14:tracePt t="49890" x="4002088" y="3787775"/>
          <p14:tracePt t="49891" x="4019550" y="3787775"/>
          <p14:tracePt t="49892" x="4027488" y="3787775"/>
          <p14:tracePt t="49893" x="4043363" y="3787775"/>
          <p14:tracePt t="49894" x="4051300" y="3787775"/>
          <p14:tracePt t="49895" x="4067175" y="3787775"/>
          <p14:tracePt t="49896" x="4075113" y="3787775"/>
          <p14:tracePt t="49897" x="4083050" y="3795713"/>
          <p14:tracePt t="49898" x="4098925" y="3795713"/>
          <p14:tracePt t="49899" x="4106863" y="3795713"/>
          <p14:tracePt t="49900" x="4122738" y="3795713"/>
          <p14:tracePt t="49901" x="4130675" y="3795713"/>
          <p14:tracePt t="49903" x="4154488" y="3795713"/>
          <p14:tracePt t="49904" x="4170363" y="3795713"/>
          <p14:tracePt t="49905" x="4186238" y="3795713"/>
          <p14:tracePt t="49906" x="4194175" y="3795713"/>
          <p14:tracePt t="49907" x="4202113" y="3795713"/>
          <p14:tracePt t="49908" x="4210050" y="3795713"/>
          <p14:tracePt t="49909" x="4225925" y="3795713"/>
          <p14:tracePt t="49910" x="4241800" y="3795713"/>
          <p14:tracePt t="49911" x="4249738" y="3795713"/>
          <p14:tracePt t="49912" x="4265613" y="3795713"/>
          <p14:tracePt t="49913" x="4273550" y="3795713"/>
          <p14:tracePt t="49914" x="4281488" y="3795713"/>
          <p14:tracePt t="49915" x="4297363" y="3795713"/>
          <p14:tracePt t="49916" x="4305300" y="3795713"/>
          <p14:tracePt t="49917" x="4321175" y="3795713"/>
          <p14:tracePt t="49918" x="4329113" y="3795713"/>
          <p14:tracePt t="49920" x="4344988" y="3795713"/>
          <p14:tracePt t="49921" x="4362450" y="3795713"/>
          <p14:tracePt t="49922" x="4370388" y="3795713"/>
          <p14:tracePt t="49923" x="4378325" y="3795713"/>
          <p14:tracePt t="49924" x="4394200" y="3795713"/>
          <p14:tracePt t="49925" x="4402138" y="3795713"/>
          <p14:tracePt t="49926" x="4410075" y="3795713"/>
          <p14:tracePt t="49927" x="4418013" y="3795713"/>
          <p14:tracePt t="49928" x="4433888" y="3795713"/>
          <p14:tracePt t="49930" x="4449763" y="3795713"/>
          <p14:tracePt t="49931" x="4457700" y="3795713"/>
          <p14:tracePt t="49932" x="4465638" y="3795713"/>
          <p14:tracePt t="49933" x="4473575" y="3795713"/>
          <p14:tracePt t="49934" x="4481513" y="3795713"/>
          <p14:tracePt t="49936" x="4497388" y="3795713"/>
          <p14:tracePt t="49937" x="4505325" y="3795713"/>
          <p14:tracePt t="49938" x="4513263" y="3795713"/>
          <p14:tracePt t="49939" x="4521200" y="3795713"/>
          <p14:tracePt t="49940" x="4529138" y="3795713"/>
          <p14:tracePt t="49941" x="4537075" y="3795713"/>
          <p14:tracePt t="49942" x="4545013" y="3795713"/>
          <p14:tracePt t="49943" x="4552950" y="3795713"/>
          <p14:tracePt t="49944" x="4560888" y="3795713"/>
          <p14:tracePt t="49945" x="4568825" y="3795713"/>
          <p14:tracePt t="49946" x="4576763" y="3795713"/>
          <p14:tracePt t="49948" x="4584700" y="3795713"/>
          <p14:tracePt t="49949" x="4592638" y="3795713"/>
          <p14:tracePt t="49950" x="4600575" y="3795713"/>
          <p14:tracePt t="49951" x="4608513" y="3795713"/>
          <p14:tracePt t="49953" x="4624388" y="3795713"/>
          <p14:tracePt t="49955" x="4632325" y="3795713"/>
          <p14:tracePt t="49956" x="4640263" y="3795713"/>
          <p14:tracePt t="49957" x="4648200" y="3795713"/>
          <p14:tracePt t="49959" x="4656138" y="3795713"/>
          <p14:tracePt t="49960" x="4664075" y="3795713"/>
          <p14:tracePt t="49962" x="4672013" y="3795713"/>
          <p14:tracePt t="49963" x="4679950" y="3795713"/>
          <p14:tracePt t="49964" x="4687888" y="3795713"/>
          <p14:tracePt t="49966" x="4695825" y="3795713"/>
          <p14:tracePt t="49970" x="4713288" y="3795713"/>
          <p14:tracePt t="49971" x="4721225" y="3795713"/>
          <p14:tracePt t="49972" x="4729163" y="3795713"/>
          <p14:tracePt t="49974" x="4737100" y="3795713"/>
          <p14:tracePt t="49975" x="4745038" y="3795713"/>
          <p14:tracePt t="49977" x="4752975" y="3795713"/>
          <p14:tracePt t="49979" x="4760913" y="3795713"/>
          <p14:tracePt t="49981" x="4768850" y="3795713"/>
          <p14:tracePt t="49983" x="4776788" y="3795713"/>
          <p14:tracePt t="49984" x="4784725" y="3795713"/>
          <p14:tracePt t="49986" x="4792663" y="3795713"/>
          <p14:tracePt t="49988" x="4800600" y="3795713"/>
          <p14:tracePt t="49990" x="4808538" y="3795713"/>
          <p14:tracePt t="49992" x="4816475" y="3795713"/>
          <p14:tracePt t="49994" x="4824413" y="3795713"/>
          <p14:tracePt t="49996" x="4832350" y="3795713"/>
          <p14:tracePt t="49998" x="4840288" y="3795713"/>
          <p14:tracePt t="50000" x="4848225" y="3795713"/>
          <p14:tracePt t="50001" x="4856163" y="3795713"/>
          <p14:tracePt t="50004" x="4864100" y="3795713"/>
          <p14:tracePt t="50006" x="4872038" y="3795713"/>
          <p14:tracePt t="50008" x="4879975" y="3795713"/>
          <p14:tracePt t="50010" x="4887913" y="3795713"/>
          <p14:tracePt t="50011" x="4887913" y="3787775"/>
          <p14:tracePt t="50012" x="4895850" y="3787775"/>
          <p14:tracePt t="50014" x="4903788" y="3787775"/>
          <p14:tracePt t="50016" x="4911725" y="3787775"/>
          <p14:tracePt t="50018" x="4919663" y="3787775"/>
          <p14:tracePt t="50020" x="4927600" y="3787775"/>
          <p14:tracePt t="50021" x="4935538" y="3787775"/>
          <p14:tracePt t="50023" x="4943475" y="3787775"/>
          <p14:tracePt t="50025" x="4951413" y="3787775"/>
          <p14:tracePt t="50027" x="4959350" y="3787775"/>
          <p14:tracePt t="50029" x="4967288" y="3787775"/>
          <p14:tracePt t="50031" x="4975225" y="3787775"/>
          <p14:tracePt t="50033" x="4983163" y="3787775"/>
          <p14:tracePt t="50036" x="4991100" y="3787775"/>
          <p14:tracePt t="50037" x="4999038" y="3787775"/>
          <p14:tracePt t="50039" x="5006975" y="3787775"/>
          <p14:tracePt t="50041" x="5014913" y="3787775"/>
          <p14:tracePt t="50043" x="5022850" y="3787775"/>
          <p14:tracePt t="50044" x="5030788" y="3787775"/>
          <p14:tracePt t="50046" x="5038725" y="3787775"/>
          <p14:tracePt t="50048" x="5046663" y="3787775"/>
          <p14:tracePt t="50049" x="5056188" y="3787775"/>
          <p14:tracePt t="50051" x="5064125" y="3787775"/>
          <p14:tracePt t="50053" x="5072063" y="3787775"/>
          <p14:tracePt t="50054" x="5080000" y="3787775"/>
          <p14:tracePt t="50056" x="5087938" y="3787775"/>
          <p14:tracePt t="50058" x="5095875" y="3787775"/>
          <p14:tracePt t="50059" x="5103813" y="3787775"/>
          <p14:tracePt t="50061" x="5111750" y="3787775"/>
          <p14:tracePt t="50062" x="5119688" y="3787775"/>
          <p14:tracePt t="50064" x="5127625" y="3787775"/>
          <p14:tracePt t="50065" x="5135563" y="3787775"/>
          <p14:tracePt t="50067" x="5143500" y="3787775"/>
          <p14:tracePt t="50068" x="5151438" y="3787775"/>
          <p14:tracePt t="50070" x="5167313" y="3787775"/>
          <p14:tracePt t="50072" x="5175250" y="3787775"/>
          <p14:tracePt t="50073" x="5183188" y="3787775"/>
          <p14:tracePt t="50075" x="5191125" y="3787775"/>
          <p14:tracePt t="50076" x="5199063" y="3787775"/>
          <p14:tracePt t="50077" x="5207000" y="3787775"/>
          <p14:tracePt t="50079" x="5214938" y="3787775"/>
          <p14:tracePt t="50080" x="5222875" y="3787775"/>
          <p14:tracePt t="50081" x="5230813" y="3787775"/>
          <p14:tracePt t="50082" x="5238750" y="3787775"/>
          <p14:tracePt t="50084" x="5246688" y="3787775"/>
          <p14:tracePt t="50087" x="5270500" y="3787775"/>
          <p14:tracePt t="50088" x="5278438" y="3787775"/>
          <p14:tracePt t="50090" x="5286375" y="3787775"/>
          <p14:tracePt t="50091" x="5294313" y="3787775"/>
          <p14:tracePt t="50092" x="5302250" y="3787775"/>
          <p14:tracePt t="50093" x="5310188" y="3787775"/>
          <p14:tracePt t="50095" x="5318125" y="3787775"/>
          <p14:tracePt t="50096" x="5326063" y="3787775"/>
          <p14:tracePt t="50097" x="5334000" y="3787775"/>
          <p14:tracePt t="50098" x="5341938" y="3787775"/>
          <p14:tracePt t="50099" x="5349875" y="3787775"/>
          <p14:tracePt t="50101" x="5357813" y="3787775"/>
          <p14:tracePt t="50103" x="5381625" y="3787775"/>
          <p14:tracePt t="50106" x="5389563" y="3787775"/>
          <p14:tracePt t="50107" x="5397500" y="3787775"/>
          <p14:tracePt t="50108" x="5407025" y="3787775"/>
          <p14:tracePt t="50110" x="5414963" y="3787775"/>
          <p14:tracePt t="50111" x="5422900" y="3787775"/>
          <p14:tracePt t="50112" x="5430838" y="3787775"/>
          <p14:tracePt t="50113" x="5438775" y="3787775"/>
          <p14:tracePt t="50115" x="5446713" y="3787775"/>
          <p14:tracePt t="50117" x="5462588" y="3787775"/>
          <p14:tracePt t="50120" x="5470525" y="3787775"/>
          <p14:tracePt t="50121" x="5478463" y="3787775"/>
          <p14:tracePt t="50122" x="5486400" y="3787775"/>
          <p14:tracePt t="50124" x="5494338" y="3787775"/>
          <p14:tracePt t="50125" x="5502275" y="3787775"/>
          <p14:tracePt t="50127" x="5510213" y="3787775"/>
          <p14:tracePt t="50128" x="5518150" y="3787775"/>
          <p14:tracePt t="50130" x="5526088" y="3787775"/>
          <p14:tracePt t="50132" x="5534025" y="3787775"/>
          <p14:tracePt t="50133" x="5541963" y="3787775"/>
          <p14:tracePt t="50137" x="5557838" y="3787775"/>
          <p14:tracePt t="50139" x="5565775" y="3787775"/>
          <p14:tracePt t="50140" x="5573713" y="3787775"/>
          <p14:tracePt t="50142" x="5581650" y="3787775"/>
          <p14:tracePt t="50144" x="5589588" y="3787775"/>
          <p14:tracePt t="50146" x="5597525" y="3787775"/>
          <p14:tracePt t="50147" x="5605463" y="3787775"/>
          <p14:tracePt t="50149" x="5613400" y="3787775"/>
          <p14:tracePt t="50151" x="5621338" y="3787775"/>
          <p14:tracePt t="50153" x="5629275" y="3787775"/>
          <p14:tracePt t="50154" x="5637213" y="3787775"/>
          <p14:tracePt t="50156" x="5645150" y="3795713"/>
          <p14:tracePt t="50157" x="5653088" y="3795713"/>
          <p14:tracePt t="50158" x="5661025" y="3795713"/>
          <p14:tracePt t="50160" x="5668963" y="3795713"/>
          <p14:tracePt t="50162" x="5676900" y="3795713"/>
          <p14:tracePt t="50163" x="5684838" y="3795713"/>
          <p14:tracePt t="50165" x="5692775" y="3795713"/>
          <p14:tracePt t="50167" x="5700713" y="3795713"/>
          <p14:tracePt t="50170" x="5716588" y="3795713"/>
          <p14:tracePt t="50171" x="5724525" y="3795713"/>
          <p14:tracePt t="50173" x="5740400" y="3795713"/>
          <p14:tracePt t="50188" x="5805488" y="3795713"/>
          <p14:tracePt t="50189" x="5813425" y="3795713"/>
          <p14:tracePt t="50191" x="5821363" y="3795713"/>
          <p14:tracePt t="50192" x="5829300" y="3795713"/>
          <p14:tracePt t="50194" x="5837238" y="3795713"/>
          <p14:tracePt t="50196" x="5845175" y="3795713"/>
          <p14:tracePt t="50198" x="5853113" y="3795713"/>
          <p14:tracePt t="50200" x="5861050" y="3795713"/>
          <p14:tracePt t="50201" x="5868988" y="3795713"/>
          <p14:tracePt t="50203" x="5876925" y="3795713"/>
          <p14:tracePt t="50205" x="5884863" y="3795713"/>
          <p14:tracePt t="50208" x="5892800" y="3795713"/>
          <p14:tracePt t="50210" x="5900738" y="3795713"/>
          <p14:tracePt t="50211" x="5908675" y="3795713"/>
          <p14:tracePt t="50213" x="5916613" y="3795713"/>
          <p14:tracePt t="50216" x="5924550" y="3795713"/>
          <p14:tracePt t="50220" x="5940425" y="3795713"/>
          <p14:tracePt t="50223" x="5948363" y="3795713"/>
          <p14:tracePt t="50225" x="5956300" y="3795713"/>
          <p14:tracePt t="50226" x="5964238" y="3795713"/>
          <p14:tracePt t="50228" x="5972175" y="3795713"/>
          <p14:tracePt t="50230" x="5980113" y="3795713"/>
          <p14:tracePt t="50232" x="5988050" y="3795713"/>
          <p14:tracePt t="50236" x="6003925" y="3795713"/>
          <p14:tracePt t="50238" x="6011863" y="3795713"/>
          <p14:tracePt t="50240" x="6019800" y="3795713"/>
          <p14:tracePt t="50242" x="6027738" y="3795713"/>
          <p14:tracePt t="50243" x="6035675" y="3795713"/>
          <p14:tracePt t="50246" x="6043613" y="3795713"/>
          <p14:tracePt t="50248" x="6051550" y="3795713"/>
          <p14:tracePt t="50250" x="6059488" y="3795713"/>
          <p14:tracePt t="50253" x="6067425" y="3795713"/>
          <p14:tracePt t="50255" x="6075363" y="3795713"/>
          <p14:tracePt t="50257" x="6083300" y="3795713"/>
          <p14:tracePt t="50259" x="6091238" y="3795713"/>
          <p14:tracePt t="50262" x="6100763" y="3787775"/>
          <p14:tracePt t="50264" x="6108700" y="3787775"/>
          <p14:tracePt t="50267" x="6116638" y="3787775"/>
          <p14:tracePt t="50270" x="6124575" y="3787775"/>
          <p14:tracePt t="50276" x="6132513" y="3787775"/>
          <p14:tracePt t="50283" x="6140450" y="3787775"/>
          <p14:tracePt t="50412" x="6132513" y="3787775"/>
          <p14:tracePt t="50415" x="6124575" y="3787775"/>
          <p14:tracePt t="50419" x="6116638" y="3787775"/>
          <p14:tracePt t="50422" x="6108700" y="3787775"/>
          <p14:tracePt t="50425" x="6100763" y="3787775"/>
          <p14:tracePt t="50429" x="6091238" y="3787775"/>
          <p14:tracePt t="50432" x="6083300" y="3787775"/>
          <p14:tracePt t="50437" x="6067425" y="3787775"/>
          <p14:tracePt t="50440" x="6059488" y="3787775"/>
          <p14:tracePt t="50444" x="6051550" y="3787775"/>
          <p14:tracePt t="50448" x="6043613" y="3787775"/>
          <p14:tracePt t="50453" x="6035675" y="3787775"/>
          <p14:tracePt t="50457" x="6027738" y="3787775"/>
          <p14:tracePt t="50464" x="6019800" y="3787775"/>
          <p14:tracePt t="50471" x="6011863" y="3787775"/>
          <p14:tracePt t="50473" x="6003925" y="3787775"/>
          <p14:tracePt t="50478" x="5995988" y="3787775"/>
          <p14:tracePt t="50484" x="5988050" y="3787775"/>
          <p14:tracePt t="50487" x="5980113" y="3787775"/>
          <p14:tracePt t="50492" x="5972175" y="3787775"/>
          <p14:tracePt t="50496" x="5964238" y="3787775"/>
          <p14:tracePt t="50498" x="5964238" y="3779838"/>
          <p14:tracePt t="50503" x="5956300" y="3779838"/>
          <p14:tracePt t="50507" x="5948363" y="3779838"/>
          <p14:tracePt t="50513" x="5940425" y="3779838"/>
          <p14:tracePt t="50572" x="5948363" y="3771900"/>
          <p14:tracePt t="50574" x="5956300" y="3771900"/>
          <p14:tracePt t="50577" x="5964238" y="3771900"/>
          <p14:tracePt t="50580" x="5972175" y="3771900"/>
          <p14:tracePt t="50581" x="5972175" y="3763963"/>
          <p14:tracePt t="50582" x="5980113" y="3763963"/>
          <p14:tracePt t="50584" x="5988050" y="3763963"/>
          <p14:tracePt t="50586" x="5995988" y="3763963"/>
          <p14:tracePt t="50587" x="6003925" y="3763963"/>
          <p14:tracePt t="50589" x="6011863" y="3763963"/>
          <p14:tracePt t="50590" x="6019800" y="3763963"/>
          <p14:tracePt t="50591" x="6027738" y="3763963"/>
          <p14:tracePt t="50592" x="6035675" y="3763963"/>
          <p14:tracePt t="50593" x="6043613" y="3763963"/>
          <p14:tracePt t="50595" x="6051550" y="3763963"/>
          <p14:tracePt t="50596" x="6059488" y="3763963"/>
          <p14:tracePt t="50597" x="6067425" y="3756025"/>
          <p14:tracePt t="50598" x="6075363" y="3756025"/>
          <p14:tracePt t="50600" x="6083300" y="3756025"/>
          <p14:tracePt t="50601" x="6091238" y="3756025"/>
          <p14:tracePt t="50604" x="6116638" y="3756025"/>
          <p14:tracePt t="50605" x="6124575" y="3756025"/>
          <p14:tracePt t="50606" x="6132513" y="3756025"/>
          <p14:tracePt t="50607" x="6140450" y="3756025"/>
          <p14:tracePt t="50609" x="6156325" y="3756025"/>
          <p14:tracePt t="50611" x="6164263" y="3756025"/>
          <p14:tracePt t="50612" x="6172200" y="3748088"/>
          <p14:tracePt t="50613" x="6180138" y="3748088"/>
          <p14:tracePt t="50614" x="6188075" y="3748088"/>
          <p14:tracePt t="50615" x="6196013" y="3748088"/>
          <p14:tracePt t="50616" x="6203950" y="3748088"/>
          <p14:tracePt t="50620" x="6227763" y="3748088"/>
          <p14:tracePt t="50621" x="6235700" y="3748088"/>
          <p14:tracePt t="50622" x="6243638" y="3748088"/>
          <p14:tracePt t="50623" x="6251575" y="3748088"/>
          <p14:tracePt t="50624" x="6259513" y="3748088"/>
          <p14:tracePt t="50625" x="6267450" y="3748088"/>
          <p14:tracePt t="50627" x="6275388" y="3748088"/>
          <p14:tracePt t="50628" x="6283325" y="3740150"/>
          <p14:tracePt t="50629" x="6291263" y="3740150"/>
          <p14:tracePt t="50631" x="6299200" y="3740150"/>
          <p14:tracePt t="50632" x="6307138" y="3740150"/>
          <p14:tracePt t="50633" x="6315075" y="3740150"/>
          <p14:tracePt t="50634" x="6323013" y="3740150"/>
          <p14:tracePt t="50636" x="6330950" y="3740150"/>
          <p14:tracePt t="50638" x="6338888" y="3740150"/>
          <p14:tracePt t="50639" x="6346825" y="3740150"/>
          <p14:tracePt t="50641" x="6354763" y="3740150"/>
          <p14:tracePt t="50643" x="6362700" y="3740150"/>
          <p14:tracePt t="50645" x="6370638" y="3732213"/>
          <p14:tracePt t="50648" x="6378575" y="3732213"/>
          <p14:tracePt t="50651" x="6386513" y="3732213"/>
          <p14:tracePt t="50654" x="6394450" y="3732213"/>
          <p14:tracePt t="50727" x="6386513" y="3732213"/>
          <p14:tracePt t="50729" x="6378575" y="3732213"/>
          <p14:tracePt t="50732" x="6370638" y="3732213"/>
          <p14:tracePt t="50737" x="6362700" y="3732213"/>
          <p14:tracePt t="50738" x="6354763" y="3732213"/>
          <p14:tracePt t="50740" x="6346825" y="3732213"/>
          <p14:tracePt t="50743" x="6338888" y="3732213"/>
          <p14:tracePt t="50744" x="6330950" y="3732213"/>
          <p14:tracePt t="50746" x="6323013" y="3732213"/>
          <p14:tracePt t="50747" x="6315075" y="3732213"/>
          <p14:tracePt t="50749" x="6307138" y="3732213"/>
          <p14:tracePt t="50750" x="6299200" y="3732213"/>
          <p14:tracePt t="50753" x="6283325" y="3732213"/>
          <p14:tracePt t="50754" x="6275388" y="3732213"/>
          <p14:tracePt t="50756" x="6267450" y="3732213"/>
          <p14:tracePt t="50757" x="6259513" y="3732213"/>
          <p14:tracePt t="50758" x="6243638" y="3732213"/>
          <p14:tracePt t="50760" x="6235700" y="3732213"/>
          <p14:tracePt t="50761" x="6219825" y="3732213"/>
          <p14:tracePt t="50763" x="6203950" y="3732213"/>
          <p14:tracePt t="50764" x="6196013" y="3732213"/>
          <p14:tracePt t="50765" x="6188075" y="3732213"/>
          <p14:tracePt t="50766" x="6180138" y="3732213"/>
          <p14:tracePt t="50767" x="6172200" y="3732213"/>
          <p14:tracePt t="50770" x="6132513" y="3732213"/>
          <p14:tracePt t="50771" x="6124575" y="3732213"/>
          <p14:tracePt t="50772" x="6116638" y="3732213"/>
          <p14:tracePt t="50773" x="6108700" y="3732213"/>
          <p14:tracePt t="50774" x="6091238" y="3732213"/>
          <p14:tracePt t="50775" x="6083300" y="3732213"/>
          <p14:tracePt t="50776" x="6067425" y="3732213"/>
          <p14:tracePt t="50777" x="6051550" y="3732213"/>
          <p14:tracePt t="50778" x="6043613" y="3732213"/>
          <p14:tracePt t="50779" x="6027738" y="3732213"/>
          <p14:tracePt t="50780" x="6019800" y="3732213"/>
          <p14:tracePt t="50781" x="6003925" y="3732213"/>
          <p14:tracePt t="50782" x="5988050" y="3732213"/>
          <p14:tracePt t="50783" x="5980113" y="3732213"/>
          <p14:tracePt t="50784" x="5964238" y="3732213"/>
          <p14:tracePt t="50786" x="5916613" y="3732213"/>
          <p14:tracePt t="50788" x="5908675" y="3732213"/>
          <p14:tracePt t="50789" x="5892800" y="3732213"/>
          <p14:tracePt t="50790" x="5876925" y="3732213"/>
          <p14:tracePt t="50791" x="5861050" y="3732213"/>
          <p14:tracePt t="50792" x="5845175" y="3732213"/>
          <p14:tracePt t="50793" x="5837238" y="3732213"/>
          <p14:tracePt t="50794" x="5821363" y="3732213"/>
          <p14:tracePt t="50795" x="5805488" y="3732213"/>
          <p14:tracePt t="50796" x="5789613" y="3732213"/>
          <p14:tracePt t="50797" x="5773738" y="3732213"/>
          <p14:tracePt t="50798" x="5765800" y="3732213"/>
          <p14:tracePt t="50799" x="5740400" y="3732213"/>
          <p14:tracePt t="50800" x="5724525" y="3732213"/>
          <p14:tracePt t="50801" x="5716588" y="3732213"/>
          <p14:tracePt t="50803" x="5684838" y="3732213"/>
          <p14:tracePt t="50804" x="5668963" y="3732213"/>
          <p14:tracePt t="50805" x="5653088" y="3732213"/>
          <p14:tracePt t="50806" x="5645150" y="3732213"/>
          <p14:tracePt t="50807" x="5629275" y="3732213"/>
          <p14:tracePt t="50808" x="5621338" y="3732213"/>
          <p14:tracePt t="50809" x="5605463" y="3732213"/>
          <p14:tracePt t="50810" x="5581650" y="3732213"/>
          <p14:tracePt t="50811" x="5573713" y="3732213"/>
          <p14:tracePt t="50812" x="5557838" y="3732213"/>
          <p14:tracePt t="50813" x="5541963" y="3732213"/>
          <p14:tracePt t="50814" x="5534025" y="3732213"/>
          <p14:tracePt t="50815" x="5518150" y="3732213"/>
          <p14:tracePt t="50816" x="5502275" y="3732213"/>
          <p14:tracePt t="50817" x="5486400" y="3732213"/>
          <p14:tracePt t="50820" x="5454650" y="3732213"/>
          <p14:tracePt t="50821" x="5438775" y="3732213"/>
          <p14:tracePt t="50822" x="5422900" y="3732213"/>
          <p14:tracePt t="50823" x="5407025" y="3732213"/>
          <p14:tracePt t="50824" x="5397500" y="3732213"/>
          <p14:tracePt t="50825" x="5381625" y="3732213"/>
          <p14:tracePt t="50826" x="5373688" y="3732213"/>
          <p14:tracePt t="50827" x="5365750" y="3732213"/>
          <p14:tracePt t="50828" x="5349875" y="3732213"/>
          <p14:tracePt t="50829" x="5334000" y="3724275"/>
          <p14:tracePt t="50830" x="5326063" y="3724275"/>
          <p14:tracePt t="50831" x="5318125" y="3724275"/>
          <p14:tracePt t="50832" x="5302250" y="3724275"/>
          <p14:tracePt t="50833" x="5294313" y="3724275"/>
          <p14:tracePt t="50834" x="5278438" y="3724275"/>
          <p14:tracePt t="50836" x="5246688" y="3724275"/>
          <p14:tracePt t="50838" x="5238750" y="3724275"/>
          <p14:tracePt t="50839" x="5222875" y="3724275"/>
          <p14:tracePt t="50840" x="5214938" y="3724275"/>
          <p14:tracePt t="50841" x="5207000" y="3716338"/>
          <p14:tracePt t="50842" x="5191125" y="3716338"/>
          <p14:tracePt t="50843" x="5183188" y="3716338"/>
          <p14:tracePt t="50844" x="5175250" y="3716338"/>
          <p14:tracePt t="50845" x="5167313" y="3716338"/>
          <p14:tracePt t="50846" x="5151438" y="3716338"/>
          <p14:tracePt t="50847" x="5143500" y="3716338"/>
          <p14:tracePt t="50848" x="5135563" y="3716338"/>
          <p14:tracePt t="50849" x="5119688" y="3716338"/>
          <p14:tracePt t="50851" x="5103813" y="3716338"/>
          <p14:tracePt t="50853" x="5087938" y="3716338"/>
          <p14:tracePt t="50854" x="5072063" y="3716338"/>
          <p14:tracePt t="50856" x="5056188" y="3716338"/>
          <p14:tracePt t="50857" x="5046663" y="3708400"/>
          <p14:tracePt t="50858" x="5038725" y="3708400"/>
          <p14:tracePt t="50859" x="5030788" y="3708400"/>
          <p14:tracePt t="50860" x="5022850" y="3708400"/>
          <p14:tracePt t="50861" x="5014913" y="3708400"/>
          <p14:tracePt t="50862" x="5006975" y="3708400"/>
          <p14:tracePt t="50863" x="4999038" y="3708400"/>
          <p14:tracePt t="50864" x="4991100" y="3708400"/>
          <p14:tracePt t="50865" x="4975225" y="3708400"/>
          <p14:tracePt t="50866" x="4967288" y="3700463"/>
          <p14:tracePt t="50867" x="4959350" y="3700463"/>
          <p14:tracePt t="50870" x="4935538" y="3700463"/>
          <p14:tracePt t="50871" x="4927600" y="3700463"/>
          <p14:tracePt t="50872" x="4919663" y="3700463"/>
          <p14:tracePt t="50873" x="4911725" y="3700463"/>
          <p14:tracePt t="50874" x="4903788" y="3700463"/>
          <p14:tracePt t="50875" x="4887913" y="3700463"/>
          <p14:tracePt t="50876" x="4879975" y="3700463"/>
          <p14:tracePt t="50877" x="4872038" y="3700463"/>
          <p14:tracePt t="50878" x="4864100" y="3692525"/>
          <p14:tracePt t="50879" x="4856163" y="3692525"/>
          <p14:tracePt t="50880" x="4848225" y="3692525"/>
          <p14:tracePt t="50881" x="4840288" y="3692525"/>
          <p14:tracePt t="50882" x="4832350" y="3692525"/>
          <p14:tracePt t="50883" x="4824413" y="3692525"/>
          <p14:tracePt t="50884" x="4808538" y="3692525"/>
          <p14:tracePt t="50887" x="4784725" y="3692525"/>
          <p14:tracePt t="50888" x="4776788" y="3692525"/>
          <p14:tracePt t="50889" x="4768850" y="3692525"/>
          <p14:tracePt t="50890" x="4760913" y="3692525"/>
          <p14:tracePt t="50891" x="4752975" y="3692525"/>
          <p14:tracePt t="50892" x="4745038" y="3692525"/>
          <p14:tracePt t="50893" x="4729163" y="3692525"/>
          <p14:tracePt t="50895" x="4713288" y="3692525"/>
          <p14:tracePt t="50896" x="4705350" y="3692525"/>
          <p14:tracePt t="50897" x="4695825" y="3692525"/>
          <p14:tracePt t="50898" x="4687888" y="3692525"/>
          <p14:tracePt t="50899" x="4672013" y="3692525"/>
          <p14:tracePt t="50900" x="4664075" y="3692525"/>
          <p14:tracePt t="50901" x="4656138" y="3692525"/>
          <p14:tracePt t="50903" x="4640263" y="3692525"/>
          <p14:tracePt t="50904" x="4624388" y="3692525"/>
          <p14:tracePt t="50905" x="4616450" y="3692525"/>
          <p14:tracePt t="50906" x="4608513" y="3692525"/>
          <p14:tracePt t="50907" x="4592638" y="3692525"/>
          <p14:tracePt t="50908" x="4584700" y="3692525"/>
          <p14:tracePt t="50909" x="4576763" y="3692525"/>
          <p14:tracePt t="50910" x="4568825" y="3692525"/>
          <p14:tracePt t="50911" x="4552950" y="3692525"/>
          <p14:tracePt t="50912" x="4537075" y="3692525"/>
          <p14:tracePt t="50913" x="4529138" y="3692525"/>
          <p14:tracePt t="50914" x="4521200" y="3692525"/>
          <p14:tracePt t="50915" x="4513263" y="3692525"/>
          <p14:tracePt t="50916" x="4497388" y="3692525"/>
          <p14:tracePt t="50917" x="4489450" y="3692525"/>
          <p14:tracePt t="50920" x="4457700" y="3692525"/>
          <p14:tracePt t="50921" x="4441825" y="3692525"/>
          <p14:tracePt t="50922" x="4433888" y="3692525"/>
          <p14:tracePt t="50923" x="4418013" y="3692525"/>
          <p14:tracePt t="50924" x="4410075" y="3692525"/>
          <p14:tracePt t="50925" x="4394200" y="3692525"/>
          <p14:tracePt t="50926" x="4378325" y="3692525"/>
          <p14:tracePt t="50927" x="4370388" y="3692525"/>
          <p14:tracePt t="50928" x="4362450" y="3692525"/>
          <p14:tracePt t="50929" x="4344988" y="3692525"/>
          <p14:tracePt t="50930" x="4329113" y="3692525"/>
          <p14:tracePt t="50931" x="4321175" y="3692525"/>
          <p14:tracePt t="50932" x="4313238" y="3692525"/>
          <p14:tracePt t="50933" x="4297363" y="3692525"/>
          <p14:tracePt t="50934" x="4289425" y="3692525"/>
          <p14:tracePt t="50937" x="4249738" y="3684588"/>
          <p14:tracePt t="50938" x="4241800" y="3684588"/>
          <p14:tracePt t="50939" x="4225925" y="3684588"/>
          <p14:tracePt t="50940" x="4210050" y="3684588"/>
          <p14:tracePt t="50941" x="4194175" y="3684588"/>
          <p14:tracePt t="50942" x="4186238" y="3684588"/>
          <p14:tracePt t="50943" x="4170363" y="3684588"/>
          <p14:tracePt t="50944" x="4162425" y="3684588"/>
          <p14:tracePt t="50945" x="4146550" y="3684588"/>
          <p14:tracePt t="50946" x="4130675" y="3684588"/>
          <p14:tracePt t="50947" x="4114800" y="3684588"/>
          <p14:tracePt t="50948" x="4098925" y="3684588"/>
          <p14:tracePt t="50949" x="4090988" y="3684588"/>
          <p14:tracePt t="50950" x="4075113" y="3684588"/>
          <p14:tracePt t="50951" x="4067175" y="3684588"/>
          <p14:tracePt t="50953" x="4035425" y="3684588"/>
          <p14:tracePt t="50954" x="4019550" y="3684588"/>
          <p14:tracePt t="50955" x="4002088" y="3684588"/>
          <p14:tracePt t="50956" x="3994150" y="3684588"/>
          <p14:tracePt t="50957" x="3978275" y="3684588"/>
          <p14:tracePt t="50958" x="3962400" y="3684588"/>
          <p14:tracePt t="50959" x="3946525" y="3684588"/>
          <p14:tracePt t="50960" x="3930650" y="3684588"/>
          <p14:tracePt t="50961" x="3914775" y="3684588"/>
          <p14:tracePt t="50962" x="3898900" y="3684588"/>
          <p14:tracePt t="50963" x="3883025" y="3684588"/>
          <p14:tracePt t="50964" x="3867150" y="3684588"/>
          <p14:tracePt t="50965" x="3851275" y="3684588"/>
          <p14:tracePt t="50966" x="3835400" y="3684588"/>
          <p14:tracePt t="50967" x="3827463" y="3684588"/>
          <p14:tracePt t="50970" x="3771900" y="3684588"/>
          <p14:tracePt t="50971" x="3756025" y="3684588"/>
          <p14:tracePt t="50972" x="3740150" y="3684588"/>
          <p14:tracePt t="50973" x="3716338" y="3684588"/>
          <p14:tracePt t="50974" x="3708400" y="3684588"/>
          <p14:tracePt t="50975" x="3684588" y="3676650"/>
          <p14:tracePt t="50976" x="3668713" y="3676650"/>
          <p14:tracePt t="50977" x="3643313" y="3676650"/>
          <p14:tracePt t="50978" x="3627438" y="3676650"/>
          <p14:tracePt t="50979" x="3611563" y="3676650"/>
          <p14:tracePt t="50980" x="3587750" y="3676650"/>
          <p14:tracePt t="50981" x="3571875" y="3676650"/>
          <p14:tracePt t="50982" x="3548063" y="3676650"/>
          <p14:tracePt t="50983" x="3524250" y="3676650"/>
          <p14:tracePt t="50984" x="3508375" y="3676650"/>
          <p14:tracePt t="50987" x="3444875" y="3676650"/>
          <p14:tracePt t="50988" x="3413125" y="3676650"/>
          <p14:tracePt t="50989" x="3397250" y="3676650"/>
          <p14:tracePt t="50990" x="3381375" y="3676650"/>
          <p14:tracePt t="50991" x="3357563" y="3676650"/>
          <p14:tracePt t="50992" x="3341688" y="3676650"/>
          <p14:tracePt t="50993" x="3308350" y="3676650"/>
          <p14:tracePt t="50994" x="3284538" y="3676650"/>
          <p14:tracePt t="50995" x="3268663" y="3676650"/>
          <p14:tracePt t="50996" x="3236913" y="3676650"/>
          <p14:tracePt t="50997" x="3221038" y="3676650"/>
          <p14:tracePt t="50998" x="3197225" y="3676650"/>
          <p14:tracePt t="50999" x="3181350" y="3676650"/>
          <p14:tracePt t="51000" x="3149600" y="3676650"/>
          <p14:tracePt t="51001" x="3125788" y="3676650"/>
          <p14:tracePt t="51003" x="3086100" y="3676650"/>
          <p14:tracePt t="51004" x="3070225" y="3676650"/>
          <p14:tracePt t="51005" x="3046413" y="3684588"/>
          <p14:tracePt t="51006" x="3014663" y="3684588"/>
          <p14:tracePt t="51007" x="2998788" y="3684588"/>
          <p14:tracePt t="51008" x="2974975" y="3684588"/>
          <p14:tracePt t="51009" x="2957513" y="3684588"/>
          <p14:tracePt t="51010" x="2933700" y="3684588"/>
          <p14:tracePt t="51011" x="2917825" y="3684588"/>
          <p14:tracePt t="51012" x="2894013" y="3692525"/>
          <p14:tracePt t="51013" x="2878138" y="3692525"/>
          <p14:tracePt t="51014" x="2862263" y="3692525"/>
          <p14:tracePt t="51015" x="2846388" y="3692525"/>
          <p14:tracePt t="51016" x="2830513" y="3692525"/>
          <p14:tracePt t="51017" x="2814638" y="3692525"/>
          <p14:tracePt t="51018" x="2790825" y="3692525"/>
          <p14:tracePt t="51021" x="2751138" y="3700463"/>
          <p14:tracePt t="51022" x="2743200" y="3700463"/>
          <p14:tracePt t="51023" x="2727325" y="3700463"/>
          <p14:tracePt t="51024" x="2711450" y="3700463"/>
          <p14:tracePt t="51025" x="2695575" y="3700463"/>
          <p14:tracePt t="51026" x="2687638" y="3700463"/>
          <p14:tracePt t="51027" x="2679700" y="3700463"/>
          <p14:tracePt t="51028" x="2663825" y="3700463"/>
          <p14:tracePt t="51029" x="2655888" y="3700463"/>
          <p14:tracePt t="51030" x="2647950" y="3700463"/>
          <p14:tracePt t="51031" x="2640013" y="3700463"/>
          <p14:tracePt t="51032" x="2632075" y="3700463"/>
          <p14:tracePt t="51033" x="2616200" y="3700463"/>
          <p14:tracePt t="51037" x="2590800" y="3708400"/>
          <p14:tracePt t="51038" x="2582863" y="3708400"/>
          <p14:tracePt t="51039" x="2574925" y="3708400"/>
          <p14:tracePt t="51041" x="2566988" y="3708400"/>
          <p14:tracePt t="51042" x="2559050" y="3708400"/>
          <p14:tracePt t="51044" x="2551113" y="3708400"/>
          <p14:tracePt t="51046" x="2543175" y="3708400"/>
          <p14:tracePt t="51048" x="2535238" y="3708400"/>
          <p14:tracePt t="51051" x="2527300" y="3708400"/>
          <p14:tracePt t="51053" x="2519363" y="3708400"/>
          <p14:tracePt t="51190" x="2511425" y="3708400"/>
          <p14:tracePt t="51293" x="2503488" y="3708400"/>
          <p14:tracePt t="51301" x="2495550" y="3708400"/>
          <p14:tracePt t="51306" x="2487613" y="3708400"/>
          <p14:tracePt t="51312" x="2479675" y="3708400"/>
          <p14:tracePt t="51317" x="2471738" y="3708400"/>
          <p14:tracePt t="51323" x="2463800" y="3708400"/>
          <p14:tracePt t="51333" x="2455863" y="3708400"/>
          <p14:tracePt t="51351" x="2447925" y="3708400"/>
          <p14:tracePt t="51378" x="2447925" y="3716338"/>
          <p14:tracePt t="51506" x="2455863" y="3716338"/>
          <p14:tracePt t="51513" x="2463800" y="3716338"/>
          <p14:tracePt t="51519" x="2471738" y="3716338"/>
          <p14:tracePt t="51525" x="2479675" y="3716338"/>
          <p14:tracePt t="51529" x="2487613" y="3716338"/>
          <p14:tracePt t="51538" x="2495550" y="3716338"/>
          <p14:tracePt t="51541" x="2503488" y="3716338"/>
          <p14:tracePt t="51547" x="2511425" y="3716338"/>
          <p14:tracePt t="51553" x="2519363" y="3716338"/>
          <p14:tracePt t="51559" x="2527300" y="3716338"/>
          <p14:tracePt t="51565" x="2535238" y="3716338"/>
          <p14:tracePt t="51572" x="2543175" y="3716338"/>
          <p14:tracePt t="51581" x="2551113" y="3716338"/>
          <p14:tracePt t="51590" x="2559050" y="3716338"/>
          <p14:tracePt t="51604" x="2566988" y="3716338"/>
          <p14:tracePt t="51619" x="2574925" y="3716338"/>
          <p14:tracePt t="51728" x="2566988" y="3716338"/>
          <p14:tracePt t="51732" x="2559050" y="3716338"/>
          <p14:tracePt t="51735" x="2551113" y="3716338"/>
          <p14:tracePt t="51739" x="2543175" y="3716338"/>
          <p14:tracePt t="51742" x="2535238" y="3716338"/>
          <p14:tracePt t="51743" x="2527300" y="3716338"/>
          <p14:tracePt t="51745" x="2519363" y="3716338"/>
          <p14:tracePt t="51747" x="2511425" y="3708400"/>
          <p14:tracePt t="51749" x="2503488" y="3708400"/>
          <p14:tracePt t="51750" x="2495550" y="3708400"/>
          <p14:tracePt t="51753" x="2487613" y="3708400"/>
          <p14:tracePt t="51754" x="2479675" y="3708400"/>
          <p14:tracePt t="51756" x="2471738" y="3708400"/>
          <p14:tracePt t="51757" x="2463800" y="3708400"/>
          <p14:tracePt t="51759" x="2455863" y="3708400"/>
          <p14:tracePt t="51760" x="2447925" y="3700463"/>
          <p14:tracePt t="51761" x="2439988" y="3700463"/>
          <p14:tracePt t="51763" x="2432050" y="3700463"/>
          <p14:tracePt t="51765" x="2424113" y="3700463"/>
          <p14:tracePt t="51766" x="2416175" y="3700463"/>
          <p14:tracePt t="51767" x="2408238" y="3700463"/>
          <p14:tracePt t="51770" x="2392363" y="3700463"/>
          <p14:tracePt t="51771" x="2384425" y="3700463"/>
          <p14:tracePt t="51772" x="2376488" y="3700463"/>
          <p14:tracePt t="51774" x="2368550" y="3700463"/>
          <p14:tracePt t="51775" x="2360613" y="3700463"/>
          <p14:tracePt t="51776" x="2352675" y="3700463"/>
          <p14:tracePt t="51778" x="2344738" y="3700463"/>
          <p14:tracePt t="51779" x="2336800" y="3700463"/>
          <p14:tracePt t="51781" x="2328863" y="3700463"/>
          <p14:tracePt t="51782" x="2320925" y="3700463"/>
          <p14:tracePt t="51783" x="2312988" y="3700463"/>
          <p14:tracePt t="51787" x="2297113" y="3700463"/>
          <p14:tracePt t="51788" x="2289175" y="3700463"/>
          <p14:tracePt t="51789" x="2281238" y="3700463"/>
          <p14:tracePt t="51791" x="2273300" y="3700463"/>
          <p14:tracePt t="51793" x="2265363" y="3700463"/>
          <p14:tracePt t="51795" x="2255838" y="3700463"/>
          <p14:tracePt t="51797" x="2247900" y="3700463"/>
          <p14:tracePt t="51799" x="2239963" y="3700463"/>
          <p14:tracePt t="51801" x="2232025" y="3700463"/>
          <p14:tracePt t="51804" x="2224088" y="3700463"/>
          <p14:tracePt t="51807" x="2216150" y="3700463"/>
          <p14:tracePt t="51809" x="2208213" y="3700463"/>
          <p14:tracePt t="51812" x="2200275" y="3700463"/>
          <p14:tracePt t="51815" x="2200275" y="3708400"/>
          <p14:tracePt t="51816" x="2192338" y="3708400"/>
          <p14:tracePt t="51820" x="2184400" y="3708400"/>
          <p14:tracePt t="51825" x="2176463" y="3708400"/>
          <p14:tracePt t="51926" x="2184400" y="3708400"/>
          <p14:tracePt t="51930" x="2192338" y="3708400"/>
          <p14:tracePt t="51933" x="2200275" y="3708400"/>
          <p14:tracePt t="51937" x="2208213" y="3708400"/>
          <p14:tracePt t="51938" x="2216150" y="3708400"/>
          <p14:tracePt t="51941" x="2224088" y="3708400"/>
          <p14:tracePt t="51943" x="2232025" y="3708400"/>
          <p14:tracePt t="51944" x="2239963" y="3708400"/>
          <p14:tracePt t="51946" x="2247900" y="3708400"/>
          <p14:tracePt t="51948" x="2255838" y="3708400"/>
          <p14:tracePt t="51949" x="2265363" y="3708400"/>
          <p14:tracePt t="51951" x="2273300" y="3708400"/>
          <p14:tracePt t="51953" x="2281238" y="3708400"/>
          <p14:tracePt t="51954" x="2297113" y="3708400"/>
          <p14:tracePt t="51956" x="2305050" y="3708400"/>
          <p14:tracePt t="51958" x="2312988" y="3708400"/>
          <p14:tracePt t="51959" x="2320925" y="3708400"/>
          <p14:tracePt t="51960" x="2328863" y="3716338"/>
          <p14:tracePt t="51962" x="2336800" y="3716338"/>
          <p14:tracePt t="51963" x="2344738" y="3716338"/>
          <p14:tracePt t="51964" x="2352675" y="3716338"/>
          <p14:tracePt t="51965" x="2360613" y="3716338"/>
          <p14:tracePt t="51967" x="2368550" y="3716338"/>
          <p14:tracePt t="51970" x="2384425" y="3716338"/>
          <p14:tracePt t="51971" x="2392363" y="3716338"/>
          <p14:tracePt t="51972" x="2400300" y="3716338"/>
          <p14:tracePt t="51973" x="2408238" y="3716338"/>
          <p14:tracePt t="51974" x="2416175" y="3716338"/>
          <p14:tracePt t="51976" x="2424113" y="3716338"/>
          <p14:tracePt t="51978" x="2432050" y="3716338"/>
          <p14:tracePt t="51980" x="2439988" y="3716338"/>
          <p14:tracePt t="51981" x="2447925" y="3716338"/>
          <p14:tracePt t="51983" x="2455863" y="3716338"/>
          <p14:tracePt t="51987" x="2471738" y="3716338"/>
          <p14:tracePt t="51988" x="2479675" y="3716338"/>
          <p14:tracePt t="51990" x="2479675" y="3724275"/>
          <p14:tracePt t="51991" x="2487613" y="3724275"/>
          <p14:tracePt t="51993" x="2495550" y="3724275"/>
          <p14:tracePt t="51996" x="2503488" y="3724275"/>
          <p14:tracePt t="52000" x="2511425" y="3724275"/>
          <p14:tracePt t="52007" x="2519363" y="3724275"/>
          <p14:tracePt t="52104" x="2511425" y="3724275"/>
          <p14:tracePt t="52109" x="2503488" y="3724275"/>
          <p14:tracePt t="52114" x="2495550" y="3724275"/>
          <p14:tracePt t="52120" x="2487613" y="3732213"/>
          <p14:tracePt t="52121" x="2479675" y="3732213"/>
          <p14:tracePt t="52124" x="2471738" y="3732213"/>
          <p14:tracePt t="52126" x="2463800" y="3732213"/>
          <p14:tracePt t="52128" x="2455863" y="3732213"/>
          <p14:tracePt t="52130" x="2447925" y="3732213"/>
          <p14:tracePt t="52132" x="2439988" y="3732213"/>
          <p14:tracePt t="52137" x="2424113" y="3732213"/>
          <p14:tracePt t="52138" x="2416175" y="3732213"/>
          <p14:tracePt t="52140" x="2408238" y="3732213"/>
          <p14:tracePt t="52142" x="2400300" y="3732213"/>
          <p14:tracePt t="52144" x="2392363" y="3732213"/>
          <p14:tracePt t="52145" x="2384425" y="3732213"/>
          <p14:tracePt t="52147" x="2376488" y="3732213"/>
          <p14:tracePt t="52149" x="2368550" y="3740150"/>
          <p14:tracePt t="52151" x="2360613" y="3740150"/>
          <p14:tracePt t="52154" x="2344738" y="3740150"/>
          <p14:tracePt t="52156" x="2336800" y="3740150"/>
          <p14:tracePt t="52158" x="2328863" y="3740150"/>
          <p14:tracePt t="52159" x="2320925" y="3740150"/>
          <p14:tracePt t="52162" x="2312988" y="3740150"/>
          <p14:tracePt t="52164" x="2305050" y="3740150"/>
          <p14:tracePt t="52166" x="2297113" y="3740150"/>
          <p14:tracePt t="52170" x="2289175" y="3740150"/>
          <p14:tracePt t="52172" x="2281238" y="3740150"/>
          <p14:tracePt t="52175" x="2273300" y="3740150"/>
          <p14:tracePt t="52188" x="2255838" y="3740150"/>
          <p14:tracePt t="52308" x="2265363" y="3740150"/>
          <p14:tracePt t="52310" x="2265363" y="3732213"/>
          <p14:tracePt t="52315" x="2273300" y="3732213"/>
          <p14:tracePt t="52320" x="2281238" y="3732213"/>
          <p14:tracePt t="52324" x="2289175" y="3732213"/>
          <p14:tracePt t="52327" x="2289175" y="3724275"/>
          <p14:tracePt t="52329" x="2297113" y="3724275"/>
          <p14:tracePt t="52338" x="2305050" y="3724275"/>
          <p14:tracePt t="52341" x="2312988" y="3724275"/>
          <p14:tracePt t="52347" x="2320925" y="3724275"/>
          <p14:tracePt t="52355" x="2328863" y="3724275"/>
          <p14:tracePt t="52363" x="2336800" y="3724275"/>
          <p14:tracePt t="52375" x="2344738" y="3724275"/>
          <p14:tracePt t="52390" x="2352675" y="3724275"/>
          <p14:tracePt t="52404" x="2360613" y="3724275"/>
          <p14:tracePt t="52449" x="2360613" y="3732213"/>
          <p14:tracePt t="52602" x="2352675" y="3732213"/>
          <p14:tracePt t="52609" x="2344738" y="3732213"/>
          <p14:tracePt t="52613" x="2336800" y="3732213"/>
          <p14:tracePt t="52617" x="2328863" y="3732213"/>
          <p14:tracePt t="52621" x="2320925" y="3732213"/>
          <p14:tracePt t="52624" x="2312988" y="3732213"/>
          <p14:tracePt t="52628" x="2305050" y="3732213"/>
          <p14:tracePt t="52632" x="2297113" y="3732213"/>
          <p14:tracePt t="52634" x="2289175" y="3732213"/>
          <p14:tracePt t="52637" x="2281238" y="3732213"/>
          <p14:tracePt t="52642" x="2273300" y="3732213"/>
          <p14:tracePt t="52645" x="2265363" y="3732213"/>
          <p14:tracePt t="52648" x="2255838" y="3732213"/>
          <p14:tracePt t="52654" x="2247900" y="3732213"/>
          <p14:tracePt t="52656" x="2239963" y="3732213"/>
          <p14:tracePt t="52659" x="2232025" y="3732213"/>
          <p14:tracePt t="52663" x="2224088" y="3732213"/>
          <p14:tracePt t="52667" x="2216150" y="3732213"/>
          <p14:tracePt t="52673" x="2208213" y="3732213"/>
          <p14:tracePt t="52676" x="2200275" y="3732213"/>
          <p14:tracePt t="52680" x="2192338" y="3732213"/>
          <p14:tracePt t="52687" x="2184400" y="3732213"/>
          <p14:tracePt t="52689" x="2176463" y="3732213"/>
          <p14:tracePt t="52694" x="2168525" y="3732213"/>
          <p14:tracePt t="52700" x="2160588" y="3732213"/>
          <p14:tracePt t="52701" x="2152650" y="3732213"/>
          <p14:tracePt t="52705" x="2144713" y="3732213"/>
          <p14:tracePt t="52709" x="2136775" y="3732213"/>
          <p14:tracePt t="52711" x="2128838" y="3732213"/>
          <p14:tracePt t="52714" x="2120900" y="3732213"/>
          <p14:tracePt t="52720" x="2112963" y="3732213"/>
          <p14:tracePt t="52721" x="2105025" y="3732213"/>
          <p14:tracePt t="52724" x="2097088" y="3732213"/>
          <p14:tracePt t="52727" x="2089150" y="3732213"/>
          <p14:tracePt t="52730" x="2081213" y="3732213"/>
          <p14:tracePt t="52732" x="2073275" y="3732213"/>
          <p14:tracePt t="52734" x="2065338" y="3732213"/>
          <p14:tracePt t="52737" x="2057400" y="3732213"/>
          <p14:tracePt t="52738" x="2049463" y="3732213"/>
          <p14:tracePt t="52741" x="2041525" y="3732213"/>
          <p14:tracePt t="52743" x="2033588" y="3732213"/>
          <p14:tracePt t="52744" x="2025650" y="3732213"/>
          <p14:tracePt t="52747" x="2017713" y="3732213"/>
          <p14:tracePt t="52748" x="2009775" y="3732213"/>
          <p14:tracePt t="52749" x="2001838" y="3732213"/>
          <p14:tracePt t="52751" x="1993900" y="3732213"/>
          <p14:tracePt t="52753" x="1978025" y="3732213"/>
          <p14:tracePt t="52756" x="1970088" y="3732213"/>
          <p14:tracePt t="52758" x="1962150" y="3732213"/>
          <p14:tracePt t="52759" x="1954213" y="3732213"/>
          <p14:tracePt t="52760" x="1946275" y="3732213"/>
          <p14:tracePt t="52762" x="1938338" y="3732213"/>
          <p14:tracePt t="52763" x="1930400" y="3732213"/>
          <p14:tracePt t="52765" x="1922463" y="3732213"/>
          <p14:tracePt t="52766" x="1912938" y="3732213"/>
          <p14:tracePt t="52767" x="1905000" y="3732213"/>
          <p14:tracePt t="52770" x="1897063" y="3732213"/>
          <p14:tracePt t="52771" x="1889125" y="3732213"/>
          <p14:tracePt t="52772" x="1881188" y="3732213"/>
          <p14:tracePt t="52773" x="1873250" y="3732213"/>
          <p14:tracePt t="52774" x="1865313" y="3732213"/>
          <p14:tracePt t="52776" x="1857375" y="3732213"/>
          <p14:tracePt t="52777" x="1849438" y="3732213"/>
          <p14:tracePt t="52778" x="1841500" y="3732213"/>
          <p14:tracePt t="52779" x="1833563" y="3732213"/>
          <p14:tracePt t="52780" x="1825625" y="3732213"/>
          <p14:tracePt t="52782" x="1817688" y="3732213"/>
          <p14:tracePt t="52783" x="1809750" y="3732213"/>
          <p14:tracePt t="52784" x="1801813" y="3732213"/>
          <p14:tracePt t="52787" x="1778000" y="3740150"/>
          <p14:tracePt t="52789" x="1770063" y="3740150"/>
          <p14:tracePt t="52790" x="1762125" y="3740150"/>
          <p14:tracePt t="52791" x="1754188" y="3740150"/>
          <p14:tracePt t="52792" x="1746250" y="3740150"/>
          <p14:tracePt t="52793" x="1738313" y="3740150"/>
          <p14:tracePt t="52794" x="1730375" y="3740150"/>
          <p14:tracePt t="52796" x="1714500" y="3740150"/>
          <p14:tracePt t="52797" x="1706563" y="3740150"/>
          <p14:tracePt t="52798" x="1698625" y="3748088"/>
          <p14:tracePt t="52800" x="1690688" y="3748088"/>
          <p14:tracePt t="52801" x="1674813" y="3748088"/>
          <p14:tracePt t="52803" x="1651000" y="3748088"/>
          <p14:tracePt t="52805" x="1643063" y="3748088"/>
          <p14:tracePt t="52806" x="1635125" y="3748088"/>
          <p14:tracePt t="52807" x="1627188" y="3748088"/>
          <p14:tracePt t="52808" x="1619250" y="3748088"/>
          <p14:tracePt t="52809" x="1611313" y="3748088"/>
          <p14:tracePt t="52810" x="1603375" y="3748088"/>
          <p14:tracePt t="52811" x="1595438" y="3756025"/>
          <p14:tracePt t="52812" x="1587500" y="3756025"/>
          <p14:tracePt t="52813" x="1571625" y="3756025"/>
          <p14:tracePt t="52814" x="1562100" y="3756025"/>
          <p14:tracePt t="52815" x="1554163" y="3756025"/>
          <p14:tracePt t="52816" x="1546225" y="3756025"/>
          <p14:tracePt t="52817" x="1538288" y="3756025"/>
          <p14:tracePt t="52820" x="1514475" y="3763963"/>
          <p14:tracePt t="52821" x="1506538" y="3763963"/>
          <p14:tracePt t="52822" x="1490663" y="3763963"/>
          <p14:tracePt t="52824" x="1474788" y="3771900"/>
          <p14:tracePt t="52826" x="1458913" y="3771900"/>
          <p14:tracePt t="52827" x="1450975" y="3771900"/>
          <p14:tracePt t="52828" x="1443038" y="3771900"/>
          <p14:tracePt t="52829" x="1435100" y="3771900"/>
          <p14:tracePt t="52831" x="1419225" y="3779838"/>
          <p14:tracePt t="52832" x="1411288" y="3779838"/>
          <p14:tracePt t="52833" x="1403350" y="3779838"/>
          <p14:tracePt t="52837" x="1379538" y="3779838"/>
          <p14:tracePt t="52838" x="1363663" y="3787775"/>
          <p14:tracePt t="52840" x="1355725" y="3787775"/>
          <p14:tracePt t="52841" x="1347788" y="3787775"/>
          <p14:tracePt t="52842" x="1339850" y="3787775"/>
          <p14:tracePt t="52843" x="1331913" y="3787775"/>
          <p14:tracePt t="52844" x="1323975" y="3787775"/>
          <p14:tracePt t="52845" x="1316038" y="3795713"/>
          <p14:tracePt t="52847" x="1308100" y="3795713"/>
          <p14:tracePt t="52848" x="1300163" y="3795713"/>
          <p14:tracePt t="52849" x="1292225" y="3795713"/>
          <p14:tracePt t="52850" x="1284288" y="3795713"/>
          <p14:tracePt t="52853" x="1260475" y="3795713"/>
          <p14:tracePt t="52855" x="1252538" y="3803650"/>
          <p14:tracePt t="52857" x="1244600" y="3803650"/>
          <p14:tracePt t="52858" x="1236663" y="3803650"/>
          <p14:tracePt t="52859" x="1228725" y="3803650"/>
          <p14:tracePt t="52861" x="1220788" y="3803650"/>
          <p14:tracePt t="52862" x="1211263" y="3811588"/>
          <p14:tracePt t="52863" x="1203325" y="3811588"/>
          <p14:tracePt t="52865" x="1195388" y="3811588"/>
          <p14:tracePt t="52866" x="1187450" y="3811588"/>
          <p14:tracePt t="52870" x="1163638" y="3811588"/>
          <p14:tracePt t="52872" x="1155700" y="3811588"/>
          <p14:tracePt t="52873" x="1147763" y="3811588"/>
          <p14:tracePt t="52874" x="1139825" y="3811588"/>
          <p14:tracePt t="52875" x="1139825" y="3819525"/>
          <p14:tracePt t="52876" x="1131888" y="3819525"/>
          <p14:tracePt t="52877" x="1123950" y="3819525"/>
          <p14:tracePt t="52879" x="1116013" y="3819525"/>
          <p14:tracePt t="52880" x="1108075" y="3819525"/>
          <p14:tracePt t="52881" x="1100138" y="3819525"/>
          <p14:tracePt t="52883" x="1092200" y="3819525"/>
          <p14:tracePt t="52884" x="1084263" y="3827463"/>
          <p14:tracePt t="52887" x="1068388" y="3827463"/>
          <p14:tracePt t="52888" x="1060450" y="3827463"/>
          <p14:tracePt t="52890" x="1052513" y="3827463"/>
          <p14:tracePt t="52891" x="1044575" y="3827463"/>
          <p14:tracePt t="52892" x="1036638" y="3827463"/>
          <p14:tracePt t="52893" x="1028700" y="3835400"/>
          <p14:tracePt t="52895" x="1020763" y="3835400"/>
          <p14:tracePt t="52896" x="1012825" y="3835400"/>
          <p14:tracePt t="52898" x="1004888" y="3835400"/>
          <p14:tracePt t="52899" x="996950" y="3843338"/>
          <p14:tracePt t="52900" x="989013" y="3843338"/>
          <p14:tracePt t="52903" x="981075" y="3851275"/>
          <p14:tracePt t="52904" x="965200" y="3851275"/>
          <p14:tracePt t="52906" x="957263" y="3851275"/>
          <p14:tracePt t="52907" x="949325" y="3851275"/>
          <p14:tracePt t="52908" x="949325" y="3859213"/>
          <p14:tracePt t="52909" x="941388" y="3859213"/>
          <p14:tracePt t="52910" x="933450" y="3859213"/>
          <p14:tracePt t="52911" x="925513" y="3867150"/>
          <p14:tracePt t="52913" x="917575" y="3867150"/>
          <p14:tracePt t="52914" x="909638" y="3867150"/>
          <p14:tracePt t="52916" x="901700" y="3867150"/>
          <p14:tracePt t="52917" x="893763" y="3875088"/>
          <p14:tracePt t="52920" x="885825" y="3875088"/>
          <p14:tracePt t="52921" x="877888" y="3883025"/>
          <p14:tracePt t="52922" x="868363" y="3883025"/>
          <p14:tracePt t="52923" x="860425" y="3883025"/>
          <p14:tracePt t="52924" x="860425" y="3890963"/>
          <p14:tracePt t="52925" x="852488" y="3890963"/>
          <p14:tracePt t="52926" x="844550" y="3890963"/>
          <p14:tracePt t="52927" x="836613" y="3890963"/>
          <p14:tracePt t="52928" x="836613" y="3898900"/>
          <p14:tracePt t="52929" x="828675" y="3898900"/>
          <p14:tracePt t="52930" x="828675" y="3906838"/>
          <p14:tracePt t="52931" x="820738" y="3906838"/>
          <p14:tracePt t="52932" x="812800" y="3906838"/>
          <p14:tracePt t="52933" x="804863" y="3906838"/>
          <p14:tracePt t="52934" x="796925" y="3914775"/>
          <p14:tracePt t="52937" x="781050" y="3922713"/>
          <p14:tracePt t="52939" x="773113" y="3922713"/>
          <p14:tracePt t="52940" x="765175" y="3930650"/>
          <p14:tracePt t="52941" x="757238" y="3930650"/>
          <p14:tracePt t="52942" x="757238" y="3938588"/>
          <p14:tracePt t="52943" x="749300" y="3938588"/>
          <p14:tracePt t="52944" x="741363" y="3938588"/>
          <p14:tracePt t="52945" x="733425" y="3948113"/>
          <p14:tracePt t="52947" x="725488" y="3948113"/>
          <p14:tracePt t="52948" x="725488" y="3956050"/>
          <p14:tracePt t="52949" x="717550" y="3956050"/>
          <p14:tracePt t="52950" x="709613" y="3956050"/>
          <p14:tracePt t="52951" x="701675" y="3963988"/>
          <p14:tracePt t="52954" x="685800" y="3971925"/>
          <p14:tracePt t="52955" x="677863" y="3971925"/>
          <p14:tracePt t="52956" x="677863" y="3979863"/>
          <p14:tracePt t="52957" x="669925" y="3979863"/>
          <p14:tracePt t="52958" x="661988" y="3979863"/>
          <p14:tracePt t="52959" x="654050" y="3979863"/>
          <p14:tracePt t="52960" x="654050" y="3987800"/>
          <p14:tracePt t="52961" x="646113" y="3995738"/>
          <p14:tracePt t="52962" x="638175" y="3995738"/>
          <p14:tracePt t="52964" x="630238" y="4003675"/>
          <p14:tracePt t="52965" x="622300" y="4003675"/>
          <p14:tracePt t="52967" x="614363" y="4011613"/>
          <p14:tracePt t="52970" x="598488" y="4019550"/>
          <p14:tracePt t="52971" x="590550" y="4019550"/>
          <p14:tracePt t="52972" x="590550" y="4027488"/>
          <p14:tracePt t="52973" x="582613" y="4027488"/>
          <p14:tracePt t="52974" x="574675" y="4027488"/>
          <p14:tracePt t="52975" x="574675" y="4035425"/>
          <p14:tracePt t="52976" x="566738" y="4043363"/>
          <p14:tracePt t="52978" x="558800" y="4043363"/>
          <p14:tracePt t="52979" x="550863" y="4051300"/>
          <p14:tracePt t="52981" x="542925" y="4059238"/>
          <p14:tracePt t="52983" x="542925" y="4067175"/>
          <p14:tracePt t="52984" x="534988" y="4067175"/>
          <p14:tracePt t="52987" x="517525" y="4083050"/>
          <p14:tracePt t="52988" x="509588" y="4083050"/>
          <p14:tracePt t="52989" x="509588" y="4090988"/>
          <p14:tracePt t="52991" x="501650" y="4098925"/>
          <p14:tracePt t="52992" x="501650" y="4106863"/>
          <p14:tracePt t="52993" x="493713" y="4106863"/>
          <p14:tracePt t="52994" x="485775" y="4114800"/>
          <p14:tracePt t="52996" x="485775" y="4122738"/>
          <p14:tracePt t="52997" x="477838" y="4122738"/>
          <p14:tracePt t="52998" x="477838" y="4130675"/>
          <p14:tracePt t="52999" x="469900" y="4138613"/>
          <p14:tracePt t="53003" x="461963" y="4154488"/>
          <p14:tracePt t="53005" x="454025" y="4162425"/>
          <p14:tracePt t="53006" x="454025" y="4170363"/>
          <p14:tracePt t="53007" x="446088" y="4170363"/>
          <p14:tracePt t="53008" x="446088" y="4178300"/>
          <p14:tracePt t="53009" x="446088" y="4186238"/>
          <p14:tracePt t="53010" x="438150" y="4194175"/>
          <p14:tracePt t="53012" x="430213" y="4202113"/>
          <p14:tracePt t="53013" x="430213" y="4210050"/>
          <p14:tracePt t="53015" x="430213" y="4217988"/>
          <p14:tracePt t="53016" x="422275" y="4225925"/>
          <p14:tracePt t="53017" x="422275" y="4233863"/>
          <p14:tracePt t="53020" x="414338" y="4257675"/>
          <p14:tracePt t="53021" x="414338" y="4265613"/>
          <p14:tracePt t="53022" x="406400" y="4265613"/>
          <p14:tracePt t="53023" x="406400" y="4273550"/>
          <p14:tracePt t="53024" x="406400" y="4281488"/>
          <p14:tracePt t="53025" x="406400" y="4291013"/>
          <p14:tracePt t="53026" x="398463" y="4298950"/>
          <p14:tracePt t="53027" x="398463" y="4306888"/>
          <p14:tracePt t="53028" x="398463" y="4314825"/>
          <p14:tracePt t="53029" x="390525" y="4314825"/>
          <p14:tracePt t="53030" x="390525" y="4322763"/>
          <p14:tracePt t="53031" x="390525" y="4338638"/>
          <p14:tracePt t="53032" x="382588" y="4346575"/>
          <p14:tracePt t="53033" x="382588" y="4354513"/>
          <p14:tracePt t="53037" x="374650" y="4378325"/>
          <p14:tracePt t="53038" x="374650" y="4394200"/>
          <p14:tracePt t="53040" x="374650" y="4402138"/>
          <p14:tracePt t="53041" x="366713" y="4418013"/>
          <p14:tracePt t="53043" x="358775" y="4425950"/>
          <p14:tracePt t="53044" x="358775" y="4433888"/>
          <p14:tracePt t="53045" x="358775" y="4441825"/>
          <p14:tracePt t="53046" x="358775" y="4449763"/>
          <p14:tracePt t="53047" x="358775" y="4457700"/>
          <p14:tracePt t="53048" x="350838" y="4465638"/>
          <p14:tracePt t="53049" x="350838" y="4473575"/>
          <p14:tracePt t="53050" x="350838" y="4481513"/>
          <p14:tracePt t="53051" x="342900" y="4489450"/>
          <p14:tracePt t="53054" x="334963" y="4513263"/>
          <p14:tracePt t="53055" x="334963" y="4521200"/>
          <p14:tracePt t="53056" x="334963" y="4529138"/>
          <p14:tracePt t="53057" x="334963" y="4537075"/>
          <p14:tracePt t="53058" x="327025" y="4545013"/>
          <p14:tracePt t="53059" x="327025" y="4552950"/>
          <p14:tracePt t="53061" x="319088" y="4560888"/>
          <p14:tracePt t="53062" x="319088" y="4568825"/>
          <p14:tracePt t="53063" x="319088" y="4576763"/>
          <p14:tracePt t="53064" x="319088" y="4584700"/>
          <p14:tracePt t="53065" x="311150" y="4592638"/>
          <p14:tracePt t="53066" x="311150" y="4600575"/>
          <p14:tracePt t="53070" x="295275" y="4624388"/>
          <p14:tracePt t="53071" x="295275" y="4641850"/>
          <p14:tracePt t="53072" x="295275" y="4649788"/>
          <p14:tracePt t="53074" x="287338" y="4665663"/>
          <p14:tracePt t="53076" x="279400" y="4673600"/>
          <p14:tracePt t="53077" x="279400" y="4689475"/>
          <p14:tracePt t="53079" x="279400" y="4705350"/>
          <p14:tracePt t="53080" x="271463" y="4713288"/>
          <p14:tracePt t="53081" x="271463" y="4721225"/>
          <p14:tracePt t="53082" x="263525" y="4729163"/>
          <p14:tracePt t="53083" x="263525" y="4745038"/>
          <p14:tracePt t="53084" x="255588" y="4745038"/>
          <p14:tracePt t="53087" x="247650" y="4776788"/>
          <p14:tracePt t="53088" x="247650" y="4784725"/>
          <p14:tracePt t="53089" x="239713" y="4792663"/>
          <p14:tracePt t="53090" x="239713" y="4808538"/>
          <p14:tracePt t="53091" x="231775" y="4816475"/>
          <p14:tracePt t="53092" x="231775" y="4824413"/>
          <p14:tracePt t="53093" x="231775" y="4832350"/>
          <p14:tracePt t="53094" x="223838" y="4848225"/>
          <p14:tracePt t="53095" x="223838" y="4856163"/>
          <p14:tracePt t="53096" x="215900" y="4864100"/>
          <p14:tracePt t="53097" x="215900" y="4872038"/>
          <p14:tracePt t="53098" x="207963" y="4887913"/>
          <p14:tracePt t="53099" x="207963" y="4895850"/>
          <p14:tracePt t="53100" x="200025" y="4903788"/>
          <p14:tracePt t="53101" x="200025" y="4911725"/>
          <p14:tracePt t="53104" x="192088" y="4943475"/>
          <p14:tracePt t="53105" x="184150" y="4959350"/>
          <p14:tracePt t="53106" x="184150" y="4967288"/>
          <p14:tracePt t="53107" x="184150" y="4976813"/>
          <p14:tracePt t="53108" x="176213" y="4984750"/>
          <p14:tracePt t="53109" x="176213" y="5000625"/>
          <p14:tracePt t="53110" x="176213" y="5008563"/>
          <p14:tracePt t="53111" x="166688" y="5016500"/>
          <p14:tracePt t="53112" x="166688" y="5024438"/>
          <p14:tracePt t="53113" x="166688" y="5040313"/>
          <p14:tracePt t="53114" x="158750" y="5048250"/>
          <p14:tracePt t="53115" x="158750" y="5056188"/>
          <p14:tracePt t="53116" x="158750" y="5064125"/>
          <p14:tracePt t="53117" x="150813" y="5080000"/>
          <p14:tracePt t="53120" x="150813" y="5103813"/>
          <p14:tracePt t="53121" x="142875" y="5111750"/>
          <p14:tracePt t="53122" x="142875" y="5127625"/>
          <p14:tracePt t="53123" x="142875" y="5135563"/>
          <p14:tracePt t="53124" x="142875" y="5143500"/>
          <p14:tracePt t="53125" x="142875" y="5151438"/>
          <p14:tracePt t="53126" x="142875" y="5159375"/>
          <p14:tracePt t="53127" x="142875" y="5175250"/>
          <p14:tracePt t="53128" x="134938" y="5183188"/>
          <p14:tracePt t="53129" x="134938" y="5191125"/>
          <p14:tracePt t="53130" x="134938" y="5199063"/>
          <p14:tracePt t="53131" x="134938" y="5207000"/>
          <p14:tracePt t="53132" x="134938" y="5214938"/>
          <p14:tracePt t="53133" x="127000" y="5222875"/>
          <p14:tracePt t="53134" x="127000" y="5230813"/>
          <p14:tracePt t="53137" x="127000" y="5254625"/>
          <p14:tracePt t="53138" x="127000" y="5262563"/>
          <p14:tracePt t="53139" x="127000" y="5278438"/>
          <p14:tracePt t="53140" x="119063" y="5286375"/>
          <p14:tracePt t="53142" x="119063" y="5294313"/>
          <p14:tracePt t="53143" x="119063" y="5302250"/>
          <p14:tracePt t="53144" x="119063" y="5319713"/>
          <p14:tracePt t="53146" x="119063" y="5327650"/>
          <p14:tracePt t="53147" x="119063" y="5335588"/>
          <p14:tracePt t="53148" x="119063" y="5343525"/>
          <p14:tracePt t="53149" x="119063" y="5351463"/>
          <p14:tracePt t="53150" x="119063" y="5359400"/>
          <p14:tracePt t="53151" x="119063" y="5367338"/>
          <p14:tracePt t="53154" x="111125" y="5383213"/>
          <p14:tracePt t="53155" x="111125" y="5391150"/>
          <p14:tracePt t="53156" x="111125" y="5399088"/>
          <p14:tracePt t="53157" x="111125" y="5407025"/>
          <p14:tracePt t="53158" x="111125" y="5414963"/>
          <p14:tracePt t="53160" x="111125" y="5422900"/>
          <p14:tracePt t="53161" x="111125" y="5430838"/>
          <p14:tracePt t="53162" x="111125" y="5438775"/>
          <p14:tracePt t="53163" x="111125" y="5446713"/>
          <p14:tracePt t="53171" x="103188" y="5486400"/>
          <p14:tracePt t="53172" x="103188" y="5494338"/>
          <p14:tracePt t="53173" x="103188" y="5502275"/>
          <p14:tracePt t="53175" x="103188" y="5510213"/>
          <p14:tracePt t="53176" x="103188" y="5518150"/>
          <p14:tracePt t="53177" x="103188" y="5526088"/>
          <p14:tracePt t="53179" x="103188" y="5534025"/>
          <p14:tracePt t="53180" x="103188" y="5541963"/>
          <p14:tracePt t="53182" x="103188" y="5549900"/>
          <p14:tracePt t="53184" x="103188" y="5557838"/>
          <p14:tracePt t="53187" x="103188" y="5573713"/>
          <p14:tracePt t="53189" x="103188" y="5581650"/>
          <p14:tracePt t="53190" x="111125" y="5581650"/>
          <p14:tracePt t="53191" x="111125" y="5589588"/>
          <p14:tracePt t="53193" x="111125" y="5597525"/>
          <p14:tracePt t="53194" x="111125" y="5605463"/>
          <p14:tracePt t="53196" x="111125" y="5613400"/>
          <p14:tracePt t="53198" x="119063" y="5621338"/>
          <p14:tracePt t="53201" x="119063" y="5629275"/>
          <p14:tracePt t="53204" x="127000" y="5645150"/>
          <p14:tracePt t="53206" x="127000" y="5653088"/>
          <p14:tracePt t="53209" x="127000" y="5662613"/>
          <p14:tracePt t="53211" x="134938" y="5670550"/>
          <p14:tracePt t="53213" x="134938" y="5678488"/>
          <p14:tracePt t="53215" x="142875" y="5686425"/>
          <p14:tracePt t="53217" x="142875" y="5694363"/>
          <p14:tracePt t="53220" x="150813" y="5702300"/>
          <p14:tracePt t="53222" x="150813" y="5718175"/>
          <p14:tracePt t="53224" x="150813" y="5726113"/>
          <p14:tracePt t="53226" x="150813" y="5734050"/>
          <p14:tracePt t="53227" x="158750" y="5734050"/>
          <p14:tracePt t="53228" x="158750" y="5741988"/>
          <p14:tracePt t="53229" x="158750" y="5749925"/>
          <p14:tracePt t="53231" x="166688" y="5757863"/>
          <p14:tracePt t="53233" x="166688" y="5765800"/>
          <p14:tracePt t="53234" x="166688" y="5773738"/>
          <p14:tracePt t="53237" x="176213" y="5789613"/>
          <p14:tracePt t="53239" x="176213" y="5797550"/>
          <p14:tracePt t="53241" x="176213" y="5805488"/>
          <p14:tracePt t="53242" x="184150" y="5805488"/>
          <p14:tracePt t="53243" x="184150" y="5813425"/>
          <p14:tracePt t="53244" x="184150" y="5821363"/>
          <p14:tracePt t="53246" x="192088" y="5829300"/>
          <p14:tracePt t="53247" x="192088" y="5837238"/>
          <p14:tracePt t="53248" x="192088" y="5845175"/>
          <p14:tracePt t="53249" x="200025" y="5845175"/>
          <p14:tracePt t="53250" x="200025" y="5853113"/>
          <p14:tracePt t="53251" x="200025" y="5861050"/>
          <p14:tracePt t="53254" x="207963" y="5876925"/>
          <p14:tracePt t="53255" x="215900" y="5876925"/>
          <p14:tracePt t="53256" x="215900" y="5884863"/>
          <p14:tracePt t="53257" x="215900" y="5892800"/>
          <p14:tracePt t="53258" x="215900" y="5900738"/>
          <p14:tracePt t="53259" x="223838" y="5900738"/>
          <p14:tracePt t="53260" x="223838" y="5908675"/>
          <p14:tracePt t="53261" x="223838" y="5916613"/>
          <p14:tracePt t="53262" x="231775" y="5916613"/>
          <p14:tracePt t="53263" x="231775" y="5924550"/>
          <p14:tracePt t="53264" x="239713" y="5924550"/>
          <p14:tracePt t="53265" x="239713" y="5932488"/>
          <p14:tracePt t="53266" x="239713" y="5940425"/>
          <p14:tracePt t="53267" x="247650" y="5940425"/>
          <p14:tracePt t="53270" x="255588" y="5956300"/>
          <p14:tracePt t="53271" x="255588" y="5964238"/>
          <p14:tracePt t="53272" x="263525" y="5964238"/>
          <p14:tracePt t="53273" x="263525" y="5972175"/>
          <p14:tracePt t="53274" x="263525" y="5980113"/>
          <p14:tracePt t="53275" x="271463" y="5980113"/>
          <p14:tracePt t="53276" x="271463" y="5988050"/>
          <p14:tracePt t="53277" x="279400" y="5988050"/>
          <p14:tracePt t="53278" x="279400" y="5995988"/>
          <p14:tracePt t="53279" x="287338" y="5995988"/>
          <p14:tracePt t="53280" x="287338" y="6005513"/>
          <p14:tracePt t="53281" x="295275" y="6013450"/>
          <p14:tracePt t="53283" x="303213" y="6021388"/>
          <p14:tracePt t="53287" x="311150" y="6037263"/>
          <p14:tracePt t="53288" x="319088" y="6037263"/>
          <p14:tracePt t="53289" x="327025" y="6045200"/>
          <p14:tracePt t="53291" x="334963" y="6053138"/>
          <p14:tracePt t="53292" x="342900" y="6053138"/>
          <p14:tracePt t="53293" x="342900" y="6061075"/>
          <p14:tracePt t="53294" x="350838" y="6069013"/>
          <p14:tracePt t="53297" x="358775" y="6076950"/>
          <p14:tracePt t="53298" x="366713" y="6076950"/>
          <p14:tracePt t="53299" x="366713" y="6084888"/>
          <p14:tracePt t="53300" x="374650" y="6092825"/>
          <p14:tracePt t="53301" x="382588" y="6092825"/>
          <p14:tracePt t="53304" x="398463" y="6108700"/>
          <p14:tracePt t="53306" x="406400" y="6116638"/>
          <p14:tracePt t="53308" x="414338" y="6124575"/>
          <p14:tracePt t="53310" x="422275" y="6132513"/>
          <p14:tracePt t="53312" x="430213" y="6132513"/>
          <p14:tracePt t="53313" x="438150" y="6140450"/>
          <p14:tracePt t="53314" x="438150" y="6148388"/>
          <p14:tracePt t="53315" x="446088" y="6148388"/>
          <p14:tracePt t="53317" x="454025" y="6156325"/>
          <p14:tracePt t="53320" x="461963" y="6172200"/>
          <p14:tracePt t="53321" x="469900" y="6172200"/>
          <p14:tracePt t="53323" x="477838" y="6180138"/>
          <p14:tracePt t="53325" x="485775" y="6188075"/>
          <p14:tracePt t="53327" x="493713" y="6196013"/>
          <p14:tracePt t="53329" x="501650" y="6203950"/>
          <p14:tracePt t="53331" x="501650" y="6211888"/>
          <p14:tracePt t="53332" x="509588" y="6211888"/>
          <p14:tracePt t="53333" x="517525" y="6211888"/>
          <p14:tracePt t="53334" x="517525" y="6219825"/>
          <p14:tracePt t="53337" x="527050" y="6235700"/>
          <p14:tracePt t="53338" x="534988" y="6235700"/>
          <p14:tracePt t="53340" x="542925" y="6243638"/>
          <p14:tracePt t="53342" x="550863" y="6251575"/>
          <p14:tracePt t="53345" x="558800" y="6259513"/>
          <p14:tracePt t="53347" x="558800" y="6267450"/>
          <p14:tracePt t="53348" x="566738" y="6267450"/>
          <p14:tracePt t="53350" x="566738" y="6275388"/>
          <p14:tracePt t="53351" x="574675" y="6275388"/>
          <p14:tracePt t="53353" x="582613" y="6283325"/>
          <p14:tracePt t="53355" x="582613" y="6291263"/>
          <p14:tracePt t="53357" x="590550" y="6291263"/>
          <p14:tracePt t="53358" x="590550" y="6299200"/>
          <p14:tracePt t="53359" x="598488" y="6299200"/>
          <p14:tracePt t="53362" x="598488" y="6307138"/>
          <p14:tracePt t="53363" x="606425" y="6307138"/>
          <p14:tracePt t="53364" x="606425" y="6315075"/>
          <p14:tracePt t="53366" x="614363" y="6315075"/>
          <p14:tracePt t="53370" x="622300" y="6323013"/>
          <p14:tracePt t="53371" x="622300" y="6330950"/>
          <p14:tracePt t="53373" x="630238" y="6330950"/>
          <p14:tracePt t="53374" x="630238" y="6338888"/>
          <p14:tracePt t="53376" x="638175" y="6348413"/>
          <p14:tracePt t="53379" x="646113" y="6348413"/>
          <p14:tracePt t="53380" x="646113" y="6356350"/>
          <p14:tracePt t="53382" x="654050" y="6364288"/>
          <p14:tracePt t="53387" x="661988" y="6372225"/>
          <p14:tracePt t="53388" x="669925" y="6372225"/>
          <p14:tracePt t="53390" x="669925" y="6380163"/>
          <p14:tracePt t="53391" x="677863" y="6380163"/>
          <p14:tracePt t="53393" x="677863" y="6388100"/>
          <p14:tracePt t="53394" x="685800" y="6388100"/>
          <p14:tracePt t="53397" x="685800" y="6396038"/>
          <p14:tracePt t="53398" x="693738" y="6396038"/>
          <p14:tracePt t="53399" x="693738" y="6403975"/>
          <p14:tracePt t="53400" x="701675" y="6403975"/>
          <p14:tracePt t="53404" x="709613" y="6411913"/>
          <p14:tracePt t="53407" x="717550" y="6411913"/>
          <p14:tracePt t="53408" x="717550" y="6419850"/>
          <p14:tracePt t="53410" x="725488" y="6419850"/>
          <p14:tracePt t="53412" x="725488" y="6427788"/>
          <p14:tracePt t="53415" x="733425" y="6427788"/>
          <p14:tracePt t="53420" x="741363" y="6435725"/>
          <p14:tracePt t="53423" x="749300" y="6435725"/>
          <p14:tracePt t="53424" x="749300" y="6443663"/>
          <p14:tracePt t="53427" x="757238" y="6443663"/>
          <p14:tracePt t="53430" x="757238" y="6451600"/>
          <p14:tracePt t="53431" x="765175" y="6451600"/>
          <p14:tracePt t="53437" x="773113" y="6451600"/>
          <p14:tracePt t="53438" x="773113" y="6459538"/>
          <p14:tracePt t="53440" x="781050" y="6459538"/>
          <p14:tracePt t="53445" x="788988" y="6459538"/>
          <p14:tracePt t="53448" x="788988" y="6467475"/>
          <p14:tracePt t="53450" x="796925" y="6467475"/>
          <p14:tracePt t="53455" x="804863" y="6467475"/>
          <p14:tracePt t="53458" x="812800" y="6467475"/>
          <p14:tracePt t="53461" x="820738" y="6467475"/>
          <p14:tracePt t="53465" x="828675" y="6467475"/>
          <p14:tracePt t="53467" x="836613" y="6467475"/>
          <p14:tracePt t="53470" x="844550" y="6475413"/>
          <p14:tracePt t="53474" x="852488" y="6475413"/>
          <p14:tracePt t="53477" x="860425" y="6475413"/>
          <p14:tracePt t="53480" x="868363" y="6475413"/>
          <p14:tracePt t="53483" x="877888" y="6475413"/>
          <p14:tracePt t="53487" x="885825" y="6475413"/>
          <p14:tracePt t="53489" x="893763" y="6475413"/>
          <p14:tracePt t="53492" x="901700" y="6475413"/>
          <p14:tracePt t="53496" x="909638" y="6475413"/>
          <p14:tracePt t="53499" x="917575" y="6475413"/>
          <p14:tracePt t="53504" x="925513" y="6475413"/>
          <p14:tracePt t="53505" x="933450" y="6475413"/>
          <p14:tracePt t="53508" x="941388" y="6475413"/>
          <p14:tracePt t="53510" x="949325" y="6475413"/>
          <p14:tracePt t="53513" x="957263" y="6475413"/>
          <p14:tracePt t="53516" x="965200" y="6475413"/>
          <p14:tracePt t="53520" x="973138" y="6475413"/>
          <p14:tracePt t="53522" x="981075" y="6475413"/>
          <p14:tracePt t="53525" x="989013" y="6475413"/>
          <p14:tracePt t="53527" x="996950" y="6475413"/>
          <p14:tracePt t="53530" x="1004888" y="6475413"/>
          <p14:tracePt t="53533" x="1012825" y="6475413"/>
          <p14:tracePt t="53537" x="1020763" y="6475413"/>
          <p14:tracePt t="53538" x="1028700" y="6475413"/>
          <p14:tracePt t="53539" x="1036638" y="6475413"/>
          <p14:tracePt t="53542" x="1044575" y="6475413"/>
          <p14:tracePt t="53545" x="1052513" y="6475413"/>
          <p14:tracePt t="53547" x="1060450" y="6475413"/>
          <p14:tracePt t="53549" x="1068388" y="6475413"/>
          <p14:tracePt t="53554" x="1076325" y="6475413"/>
          <p14:tracePt t="53556" x="1084263" y="6475413"/>
          <p14:tracePt t="53559" x="1092200" y="6475413"/>
          <p14:tracePt t="53562" x="1100138" y="6475413"/>
          <p14:tracePt t="53565" x="1108075" y="6475413"/>
          <p14:tracePt t="53567" x="1116013" y="6475413"/>
          <p14:tracePt t="53571" x="1123950" y="6475413"/>
          <p14:tracePt t="53572" x="1123950" y="6467475"/>
          <p14:tracePt t="53576" x="1131888" y="6467475"/>
          <p14:tracePt t="53582" x="1139825" y="6467475"/>
          <p14:tracePt t="53595" x="1147763" y="6467475"/>
          <p14:tracePt t="53632" x="1155700" y="6467475"/>
          <p14:tracePt t="53640" x="1163638" y="6467475"/>
          <p14:tracePt t="53646" x="1171575" y="6467475"/>
          <p14:tracePt t="53655" x="1179513" y="6467475"/>
          <p14:tracePt t="53655" x="1187450" y="6467475"/>
          <p14:tracePt t="53657" x="1187450" y="6459538"/>
          <p14:tracePt t="53658" x="1195388" y="6459538"/>
          <p14:tracePt t="53661" x="1203325" y="6459538"/>
          <p14:tracePt t="53665" x="1211263" y="6459538"/>
          <p14:tracePt t="53671" x="1236663" y="6459538"/>
          <p14:tracePt t="53674" x="1244600" y="6459538"/>
          <p14:tracePt t="53676" x="1252538" y="6459538"/>
          <p14:tracePt t="53677" x="1252538" y="6451600"/>
          <p14:tracePt t="53678" x="1260475" y="6451600"/>
          <p14:tracePt t="53679" x="1268413" y="6451600"/>
          <p14:tracePt t="53682" x="1276350" y="6451600"/>
          <p14:tracePt t="53683" x="1284288" y="6451600"/>
          <p14:tracePt t="53687" x="1300163" y="6451600"/>
          <p14:tracePt t="53688" x="1308100" y="6443663"/>
          <p14:tracePt t="53690" x="1316038" y="6443663"/>
          <p14:tracePt t="53691" x="1323975" y="6443663"/>
          <p14:tracePt t="53693" x="1331913" y="6443663"/>
          <p14:tracePt t="53694" x="1339850" y="6443663"/>
          <p14:tracePt t="53695" x="1347788" y="6443663"/>
          <p14:tracePt t="53697" x="1355725" y="6443663"/>
          <p14:tracePt t="53698" x="1363663" y="6443663"/>
          <p14:tracePt t="53699" x="1371600" y="6443663"/>
          <p14:tracePt t="53700" x="1379538" y="6443663"/>
          <p14:tracePt t="53701" x="1387475" y="6443663"/>
          <p14:tracePt t="53704" x="1403350" y="6443663"/>
          <p14:tracePt t="53705" x="1411288" y="6443663"/>
          <p14:tracePt t="53706" x="1419225" y="6443663"/>
          <p14:tracePt t="53707" x="1427163" y="6443663"/>
          <p14:tracePt t="53708" x="1435100" y="6443663"/>
          <p14:tracePt t="53709" x="1443038" y="6443663"/>
          <p14:tracePt t="53710" x="1450975" y="6443663"/>
          <p14:tracePt t="53711" x="1458913" y="6443663"/>
          <p14:tracePt t="53712" x="1466850" y="6435725"/>
          <p14:tracePt t="53713" x="1474788" y="6435725"/>
          <p14:tracePt t="53714" x="1482725" y="6435725"/>
          <p14:tracePt t="53715" x="1490663" y="6435725"/>
          <p14:tracePt t="53716" x="1498600" y="6435725"/>
          <p14:tracePt t="53717" x="1506538" y="6435725"/>
          <p14:tracePt t="53720" x="1530350" y="6435725"/>
          <p14:tracePt t="53721" x="1538288" y="6435725"/>
          <p14:tracePt t="53722" x="1546225" y="6435725"/>
          <p14:tracePt t="53723" x="1554163" y="6435725"/>
          <p14:tracePt t="53724" x="1571625" y="6435725"/>
          <p14:tracePt t="53725" x="1579563" y="6435725"/>
          <p14:tracePt t="53726" x="1587500" y="6435725"/>
          <p14:tracePt t="53727" x="1603375" y="6435725"/>
          <p14:tracePt t="53728" x="1611313" y="6435725"/>
          <p14:tracePt t="53729" x="1619250" y="6435725"/>
          <p14:tracePt t="53730" x="1627188" y="6435725"/>
          <p14:tracePt t="53731" x="1635125" y="6435725"/>
          <p14:tracePt t="53732" x="1643063" y="6435725"/>
          <p14:tracePt t="53733" x="1658938" y="6435725"/>
          <p14:tracePt t="53734" x="1666875" y="6435725"/>
          <p14:tracePt t="53737" x="1698625" y="6427788"/>
          <p14:tracePt t="53738" x="1706563" y="6427788"/>
          <p14:tracePt t="53739" x="1714500" y="6427788"/>
          <p14:tracePt t="53740" x="1730375" y="6427788"/>
          <p14:tracePt t="53741" x="1738313" y="6427788"/>
          <p14:tracePt t="53742" x="1746250" y="6427788"/>
          <p14:tracePt t="53743" x="1762125" y="6427788"/>
          <p14:tracePt t="53744" x="1770063" y="6427788"/>
          <p14:tracePt t="53745" x="1778000" y="6427788"/>
          <p14:tracePt t="53746" x="1785938" y="6427788"/>
          <p14:tracePt t="53747" x="1801813" y="6427788"/>
          <p14:tracePt t="53748" x="1817688" y="6427788"/>
          <p14:tracePt t="53749" x="1825625" y="6427788"/>
          <p14:tracePt t="53750" x="1841500" y="6427788"/>
          <p14:tracePt t="53751" x="1849438" y="6427788"/>
          <p14:tracePt t="53754" x="1889125" y="6427788"/>
          <p14:tracePt t="53755" x="1905000" y="6427788"/>
          <p14:tracePt t="53756" x="1922463" y="6435725"/>
          <p14:tracePt t="53757" x="1930400" y="6435725"/>
          <p14:tracePt t="53758" x="1946275" y="6435725"/>
          <p14:tracePt t="53759" x="1954213" y="6435725"/>
          <p14:tracePt t="53760" x="1978025" y="6435725"/>
          <p14:tracePt t="53761" x="1993900" y="6435725"/>
          <p14:tracePt t="53762" x="2001838" y="6435725"/>
          <p14:tracePt t="53763" x="2017713" y="6435725"/>
          <p14:tracePt t="53764" x="2025650" y="6443663"/>
          <p14:tracePt t="53765" x="2041525" y="6443663"/>
          <p14:tracePt t="53766" x="2057400" y="6443663"/>
          <p14:tracePt t="53767" x="2073275" y="6443663"/>
          <p14:tracePt t="53770" x="2112963" y="6443663"/>
          <p14:tracePt t="53771" x="2128838" y="6443663"/>
          <p14:tracePt t="53772" x="2144713" y="6443663"/>
          <p14:tracePt t="53773" x="2160588" y="6451600"/>
          <p14:tracePt t="53774" x="2176463" y="6451600"/>
          <p14:tracePt t="53775" x="2192338" y="6451600"/>
          <p14:tracePt t="53776" x="2200275" y="6451600"/>
          <p14:tracePt t="53777" x="2216150" y="6451600"/>
          <p14:tracePt t="53778" x="2232025" y="6451600"/>
          <p14:tracePt t="53779" x="2247900" y="6451600"/>
          <p14:tracePt t="53780" x="2265363" y="6451600"/>
          <p14:tracePt t="53781" x="2281238" y="6451600"/>
          <p14:tracePt t="53782" x="2297113" y="6451600"/>
          <p14:tracePt t="53783" x="2312988" y="6451600"/>
          <p14:tracePt t="53784" x="2328863" y="6451600"/>
          <p14:tracePt t="53787" x="2376488" y="6459538"/>
          <p14:tracePt t="53788" x="2392363" y="6459538"/>
          <p14:tracePt t="53789" x="2408238" y="6459538"/>
          <p14:tracePt t="53790" x="2432050" y="6459538"/>
          <p14:tracePt t="53791" x="2447925" y="6459538"/>
          <p14:tracePt t="53792" x="2455863" y="6459538"/>
          <p14:tracePt t="53793" x="2471738" y="6459538"/>
          <p14:tracePt t="53794" x="2495550" y="6459538"/>
          <p14:tracePt t="53795" x="2503488" y="6459538"/>
          <p14:tracePt t="53796" x="2527300" y="6467475"/>
          <p14:tracePt t="53797" x="2543175" y="6467475"/>
          <p14:tracePt t="53798" x="2559050" y="6467475"/>
          <p14:tracePt t="53799" x="2574925" y="6467475"/>
          <p14:tracePt t="53800" x="2590800" y="6467475"/>
          <p14:tracePt t="53801" x="2616200" y="6467475"/>
          <p14:tracePt t="53804" x="2663825" y="6467475"/>
          <p14:tracePt t="53805" x="2679700" y="6467475"/>
          <p14:tracePt t="53806" x="2695575" y="6475413"/>
          <p14:tracePt t="53807" x="2719388" y="6475413"/>
          <p14:tracePt t="53808" x="2743200" y="6475413"/>
          <p14:tracePt t="53809" x="2759075" y="6475413"/>
          <p14:tracePt t="53810" x="2767013" y="6475413"/>
          <p14:tracePt t="53811" x="2790825" y="6475413"/>
          <p14:tracePt t="53812" x="2806700" y="6475413"/>
          <p14:tracePt t="53813" x="2830513" y="6475413"/>
          <p14:tracePt t="53814" x="2846388" y="6483350"/>
          <p14:tracePt t="53815" x="2870200" y="6483350"/>
          <p14:tracePt t="53816" x="2886075" y="6483350"/>
          <p14:tracePt t="53817" x="2901950" y="6483350"/>
          <p14:tracePt t="53820" x="2967038" y="6483350"/>
          <p14:tracePt t="53821" x="2982913" y="6483350"/>
          <p14:tracePt t="53822" x="3006725" y="6491288"/>
          <p14:tracePt t="53823" x="3022600" y="6491288"/>
          <p14:tracePt t="53824" x="3038475" y="6491288"/>
          <p14:tracePt t="53825" x="3062288" y="6491288"/>
          <p14:tracePt t="53826" x="3086100" y="6491288"/>
          <p14:tracePt t="53827" x="3101975" y="6491288"/>
          <p14:tracePt t="53828" x="3117850" y="6491288"/>
          <p14:tracePt t="53829" x="3133725" y="6491288"/>
          <p14:tracePt t="53830" x="3149600" y="6491288"/>
          <p14:tracePt t="53831" x="3173413" y="6499225"/>
          <p14:tracePt t="53832" x="3197225" y="6499225"/>
          <p14:tracePt t="53833" x="3213100" y="6499225"/>
          <p14:tracePt t="53834" x="3228975" y="6499225"/>
          <p14:tracePt t="53837" x="3292475" y="6499225"/>
          <p14:tracePt t="53838" x="3308350" y="6499225"/>
          <p14:tracePt t="53839" x="3333750" y="6499225"/>
          <p14:tracePt t="53840" x="3341688" y="6499225"/>
          <p14:tracePt t="53841" x="3365500" y="6499225"/>
          <p14:tracePt t="53842" x="3381375" y="6499225"/>
          <p14:tracePt t="53843" x="3405188" y="6507163"/>
          <p14:tracePt t="53844" x="3413125" y="6507163"/>
          <p14:tracePt t="53845" x="3436938" y="6507163"/>
          <p14:tracePt t="53846" x="3452813" y="6507163"/>
          <p14:tracePt t="53847" x="3468688" y="6507163"/>
          <p14:tracePt t="53848" x="3484563" y="6507163"/>
          <p14:tracePt t="53849" x="3500438" y="6507163"/>
          <p14:tracePt t="53850" x="3524250" y="6507163"/>
          <p14:tracePt t="53851" x="3532188" y="6507163"/>
          <p14:tracePt t="53854" x="3587750" y="6507163"/>
          <p14:tracePt t="53855" x="3603625" y="6507163"/>
          <p14:tracePt t="53856" x="3619500" y="6507163"/>
          <p14:tracePt t="53857" x="3627438" y="6507163"/>
          <p14:tracePt t="53858" x="3643313" y="6507163"/>
          <p14:tracePt t="53859" x="3668713" y="6507163"/>
          <p14:tracePt t="53860" x="3676650" y="6507163"/>
          <p14:tracePt t="53861" x="3700463" y="6507163"/>
          <p14:tracePt t="53862" x="3716338" y="6507163"/>
          <p14:tracePt t="53863" x="3724275" y="6507163"/>
          <p14:tracePt t="53864" x="3740150" y="6507163"/>
          <p14:tracePt t="53865" x="3756025" y="6507163"/>
          <p14:tracePt t="53866" x="3771900" y="6507163"/>
          <p14:tracePt t="53867" x="3787775" y="6507163"/>
          <p14:tracePt t="53870" x="3835400" y="6507163"/>
          <p14:tracePt t="53871" x="3851275" y="6507163"/>
          <p14:tracePt t="53872" x="3875088" y="6507163"/>
          <p14:tracePt t="53873" x="3883025" y="6507163"/>
          <p14:tracePt t="53874" x="3898900" y="6507163"/>
          <p14:tracePt t="53875" x="3914775" y="6507163"/>
          <p14:tracePt t="53876" x="3930650" y="6507163"/>
          <p14:tracePt t="53877" x="3946525" y="6507163"/>
          <p14:tracePt t="53878" x="3962400" y="6507163"/>
          <p14:tracePt t="53879" x="3978275" y="6507163"/>
          <p14:tracePt t="53880" x="3994150" y="6507163"/>
          <p14:tracePt t="53881" x="4002088" y="6507163"/>
          <p14:tracePt t="53882" x="4019550" y="6507163"/>
          <p14:tracePt t="53883" x="4027488" y="6507163"/>
          <p14:tracePt t="53884" x="4051300" y="6507163"/>
          <p14:tracePt t="53887" x="4090988" y="6507163"/>
          <p14:tracePt t="53888" x="4106863" y="6507163"/>
          <p14:tracePt t="53889" x="4122738" y="6507163"/>
          <p14:tracePt t="53890" x="4138613" y="6507163"/>
          <p14:tracePt t="53891" x="4146550" y="6507163"/>
          <p14:tracePt t="53892" x="4162425" y="6507163"/>
          <p14:tracePt t="53893" x="4170363" y="6507163"/>
          <p14:tracePt t="53894" x="4186238" y="6507163"/>
          <p14:tracePt t="53895" x="4202113" y="6507163"/>
          <p14:tracePt t="53896" x="4217988" y="6507163"/>
          <p14:tracePt t="53897" x="4225925" y="6507163"/>
          <p14:tracePt t="53898" x="4241800" y="6507163"/>
          <p14:tracePt t="53899" x="4249738" y="6507163"/>
          <p14:tracePt t="53900" x="4265613" y="6507163"/>
          <p14:tracePt t="53901" x="4273550" y="6507163"/>
          <p14:tracePt t="53904" x="4313238" y="6507163"/>
          <p14:tracePt t="53905" x="4329113" y="6507163"/>
          <p14:tracePt t="53906" x="4337050" y="6507163"/>
          <p14:tracePt t="53907" x="4352925" y="6507163"/>
          <p14:tracePt t="53908" x="4362450" y="6507163"/>
          <p14:tracePt t="53909" x="4378325" y="6507163"/>
          <p14:tracePt t="53910" x="4394200" y="6507163"/>
          <p14:tracePt t="53911" x="4402138" y="6507163"/>
          <p14:tracePt t="53912" x="4410075" y="6507163"/>
          <p14:tracePt t="53913" x="4418013" y="6507163"/>
          <p14:tracePt t="53914" x="4433888" y="6507163"/>
          <p14:tracePt t="53915" x="4441825" y="6507163"/>
          <p14:tracePt t="53916" x="4457700" y="6507163"/>
          <p14:tracePt t="53917" x="4465638" y="6507163"/>
          <p14:tracePt t="53920" x="4497388" y="6507163"/>
          <p14:tracePt t="53921" x="4513263" y="6507163"/>
          <p14:tracePt t="53922" x="4521200" y="6507163"/>
          <p14:tracePt t="53923" x="4529138" y="6507163"/>
          <p14:tracePt t="53924" x="4545013" y="6507163"/>
          <p14:tracePt t="53925" x="4552950" y="6507163"/>
          <p14:tracePt t="53926" x="4568825" y="6507163"/>
          <p14:tracePt t="53927" x="4576763" y="6507163"/>
          <p14:tracePt t="53928" x="4584700" y="6507163"/>
          <p14:tracePt t="53929" x="4592638" y="6507163"/>
          <p14:tracePt t="53930" x="4608513" y="6507163"/>
          <p14:tracePt t="53931" x="4616450" y="6507163"/>
          <p14:tracePt t="53932" x="4624388" y="6507163"/>
          <p14:tracePt t="53933" x="4640263" y="6507163"/>
          <p14:tracePt t="53934" x="4648200" y="6507163"/>
          <p14:tracePt t="53937" x="4679950" y="6507163"/>
          <p14:tracePt t="53938" x="4687888" y="6507163"/>
          <p14:tracePt t="53939" x="4695825" y="6507163"/>
          <p14:tracePt t="53940" x="4713288" y="6507163"/>
          <p14:tracePt t="53942" x="4729163" y="6507163"/>
          <p14:tracePt t="53943" x="4737100" y="6507163"/>
          <p14:tracePt t="53944" x="4752975" y="6507163"/>
          <p14:tracePt t="53945" x="4760913" y="6507163"/>
          <p14:tracePt t="53946" x="4768850" y="6507163"/>
          <p14:tracePt t="53947" x="4776788" y="6507163"/>
          <p14:tracePt t="53948" x="4784725" y="6507163"/>
          <p14:tracePt t="53949" x="4792663" y="6499225"/>
          <p14:tracePt t="53950" x="4808538" y="6499225"/>
          <p14:tracePt t="53951" x="4816475" y="6499225"/>
          <p14:tracePt t="53954" x="4840288" y="6499225"/>
          <p14:tracePt t="53955" x="4848225" y="6499225"/>
          <p14:tracePt t="53956" x="4856163" y="6499225"/>
          <p14:tracePt t="53957" x="4872038" y="6491288"/>
          <p14:tracePt t="53958" x="4879975" y="6491288"/>
          <p14:tracePt t="53959" x="4887913" y="6491288"/>
          <p14:tracePt t="53961" x="4903788" y="6491288"/>
          <p14:tracePt t="53962" x="4911725" y="6491288"/>
          <p14:tracePt t="53963" x="4919663" y="6483350"/>
          <p14:tracePt t="53964" x="4927600" y="6483350"/>
          <p14:tracePt t="53965" x="4935538" y="6483350"/>
          <p14:tracePt t="53966" x="4943475" y="6483350"/>
          <p14:tracePt t="53967" x="4951413" y="6483350"/>
          <p14:tracePt t="53970" x="4975225" y="6483350"/>
          <p14:tracePt t="53971" x="4983163" y="6483350"/>
          <p14:tracePt t="53972" x="4991100" y="6483350"/>
          <p14:tracePt t="53973" x="4999038" y="6475413"/>
          <p14:tracePt t="53974" x="5006975" y="6475413"/>
          <p14:tracePt t="53975" x="5014913" y="6475413"/>
          <p14:tracePt t="53976" x="5022850" y="6475413"/>
          <p14:tracePt t="53977" x="5030788" y="6475413"/>
          <p14:tracePt t="53978" x="5038725" y="6475413"/>
          <p14:tracePt t="53979" x="5046663" y="6475413"/>
          <p14:tracePt t="53980" x="5056188" y="6467475"/>
          <p14:tracePt t="53982" x="5064125" y="6467475"/>
          <p14:tracePt t="53983" x="5072063" y="6467475"/>
          <p14:tracePt t="53984" x="5080000" y="6467475"/>
          <p14:tracePt t="53987" x="5095875" y="6467475"/>
          <p14:tracePt t="53988" x="5103813" y="6467475"/>
          <p14:tracePt t="53989" x="5111750" y="6459538"/>
          <p14:tracePt t="53991" x="5119688" y="6459538"/>
          <p14:tracePt t="53992" x="5127625" y="6459538"/>
          <p14:tracePt t="53994" x="5135563" y="6459538"/>
          <p14:tracePt t="53995" x="5143500" y="6459538"/>
          <p14:tracePt t="53997" x="5151438" y="6459538"/>
          <p14:tracePt t="53999" x="5159375" y="6451600"/>
          <p14:tracePt t="54001" x="5167313" y="6451600"/>
          <p14:tracePt t="54004" x="5183188" y="6451600"/>
          <p14:tracePt t="54007" x="5191125" y="6451600"/>
          <p14:tracePt t="54009" x="5199063" y="6451600"/>
          <p14:tracePt t="54012" x="5207000" y="6451600"/>
          <p14:tracePt t="54015" x="5214938" y="6443663"/>
          <p14:tracePt t="54020" x="5222875" y="6443663"/>
          <p14:tracePt t="54021" x="5230813" y="6443663"/>
          <p14:tracePt t="54026" x="5238750" y="6443663"/>
          <p14:tracePt t="54031" x="5246688" y="6443663"/>
          <p14:tracePt t="54039" x="5254625" y="6443663"/>
          <p14:tracePt t="54043" x="5262563" y="6443663"/>
          <p14:tracePt t="54048" x="5270500" y="6443663"/>
          <p14:tracePt t="54051" x="5278438" y="6443663"/>
          <p14:tracePt t="54056" x="5286375" y="6443663"/>
          <p14:tracePt t="54058" x="5294313" y="6443663"/>
          <p14:tracePt t="54061" x="5302250" y="6443663"/>
          <p14:tracePt t="54064" x="5310188" y="6443663"/>
          <p14:tracePt t="54066" x="5318125" y="6443663"/>
          <p14:tracePt t="54071" x="5334000" y="6443663"/>
          <p14:tracePt t="54072" x="5341938" y="6443663"/>
          <p14:tracePt t="54074" x="5349875" y="6443663"/>
          <p14:tracePt t="54075" x="5357813" y="6443663"/>
          <p14:tracePt t="54077" x="5365750" y="6443663"/>
          <p14:tracePt t="54078" x="5373688" y="6443663"/>
          <p14:tracePt t="54080" x="5381625" y="6443663"/>
          <p14:tracePt t="54081" x="5389563" y="6443663"/>
          <p14:tracePt t="54083" x="5397500" y="6443663"/>
          <p14:tracePt t="54084" x="5407025" y="6443663"/>
          <p14:tracePt t="54087" x="5422900" y="6443663"/>
          <p14:tracePt t="54088" x="5430838" y="6443663"/>
          <p14:tracePt t="54090" x="5438775" y="6443663"/>
          <p14:tracePt t="54091" x="5446713" y="6443663"/>
          <p14:tracePt t="54092" x="5454650" y="6443663"/>
          <p14:tracePt t="54093" x="5462588" y="6443663"/>
          <p14:tracePt t="54095" x="5470525" y="6443663"/>
          <p14:tracePt t="54097" x="5486400" y="6443663"/>
          <p14:tracePt t="54098" x="5494338" y="6443663"/>
          <p14:tracePt t="54100" x="5502275" y="6443663"/>
          <p14:tracePt t="54101" x="5510213" y="6443663"/>
          <p14:tracePt t="54104" x="5526088" y="6443663"/>
          <p14:tracePt t="54105" x="5534025" y="6443663"/>
          <p14:tracePt t="54106" x="5541963" y="6443663"/>
          <p14:tracePt t="54108" x="5549900" y="6443663"/>
          <p14:tracePt t="54109" x="5557838" y="6443663"/>
          <p14:tracePt t="54110" x="5565775" y="6443663"/>
          <p14:tracePt t="54111" x="5573713" y="6443663"/>
          <p14:tracePt t="54112" x="5581650" y="6443663"/>
          <p14:tracePt t="54113" x="5589588" y="6443663"/>
          <p14:tracePt t="54114" x="5597525" y="6443663"/>
          <p14:tracePt t="54115" x="5605463" y="6443663"/>
          <p14:tracePt t="54117" x="5613400" y="6443663"/>
          <p14:tracePt t="54120" x="5629275" y="6443663"/>
          <p14:tracePt t="54121" x="5645150" y="6443663"/>
          <p14:tracePt t="54122" x="5653088" y="6443663"/>
          <p14:tracePt t="54124" x="5661025" y="6443663"/>
          <p14:tracePt t="54125" x="5668963" y="6443663"/>
          <p14:tracePt t="54126" x="5676900" y="6443663"/>
          <p14:tracePt t="54128" x="5692775" y="6443663"/>
          <p14:tracePt t="54130" x="5700713" y="6435725"/>
          <p14:tracePt t="54131" x="5708650" y="6435725"/>
          <p14:tracePt t="54132" x="5716588" y="6435725"/>
          <p14:tracePt t="54133" x="5724525" y="6435725"/>
          <p14:tracePt t="54137" x="5749925" y="6435725"/>
          <p14:tracePt t="54138" x="5757863" y="6435725"/>
          <p14:tracePt t="54139" x="5765800" y="6435725"/>
          <p14:tracePt t="54140" x="5773738" y="6435725"/>
          <p14:tracePt t="54142" x="5781675" y="6435725"/>
          <p14:tracePt t="54144" x="5797550" y="6435725"/>
          <p14:tracePt t="54146" x="5805488" y="6435725"/>
          <p14:tracePt t="54147" x="5813425" y="6435725"/>
          <p14:tracePt t="54148" x="5821363" y="6435725"/>
          <p14:tracePt t="54149" x="5829300" y="6435725"/>
          <p14:tracePt t="54150" x="5837238" y="6435725"/>
          <p14:tracePt t="54151" x="5845175" y="6435725"/>
          <p14:tracePt t="54154" x="5861050" y="6435725"/>
          <p14:tracePt t="54155" x="5868988" y="6435725"/>
          <p14:tracePt t="54156" x="5876925" y="6435725"/>
          <p14:tracePt t="54157" x="5884863" y="6435725"/>
          <p14:tracePt t="54159" x="5892800" y="6435725"/>
          <p14:tracePt t="54160" x="5900738" y="6435725"/>
          <p14:tracePt t="54161" x="5908675" y="6435725"/>
          <p14:tracePt t="54162" x="5916613" y="6435725"/>
          <p14:tracePt t="54164" x="5932488" y="6435725"/>
          <p14:tracePt t="54171" x="5972175" y="6435725"/>
          <p14:tracePt t="54172" x="5980113" y="6435725"/>
          <p14:tracePt t="54174" x="5995988" y="6435725"/>
          <p14:tracePt t="54176" x="6003925" y="6435725"/>
          <p14:tracePt t="54177" x="6011863" y="6435725"/>
          <p14:tracePt t="54179" x="6019800" y="6435725"/>
          <p14:tracePt t="54180" x="6027738" y="6435725"/>
          <p14:tracePt t="54182" x="6035675" y="6435725"/>
          <p14:tracePt t="54183" x="6043613" y="6435725"/>
          <p14:tracePt t="54187" x="6059488" y="6435725"/>
          <p14:tracePt t="54188" x="6067425" y="6435725"/>
          <p14:tracePt t="54190" x="6075363" y="6435725"/>
          <p14:tracePt t="54191" x="6083300" y="6443663"/>
          <p14:tracePt t="54194" x="6091238" y="6443663"/>
          <p14:tracePt t="54196" x="6100763" y="6443663"/>
          <p14:tracePt t="54198" x="6108700" y="6443663"/>
          <p14:tracePt t="54201" x="6116638" y="6451600"/>
          <p14:tracePt t="54204" x="6124575" y="6451600"/>
          <p14:tracePt t="54205" x="6132513" y="6451600"/>
          <p14:tracePt t="54208" x="6140450" y="6451600"/>
          <p14:tracePt t="54211" x="6148388" y="6459538"/>
          <p14:tracePt t="54214" x="6156325" y="6459538"/>
          <p14:tracePt t="54217" x="6164263" y="6459538"/>
          <p14:tracePt t="54221" x="6172200" y="6459538"/>
          <p14:tracePt t="54222" x="6172200" y="6467475"/>
          <p14:tracePt t="54224" x="6180138" y="6467475"/>
          <p14:tracePt t="54227" x="6188075" y="6467475"/>
          <p14:tracePt t="54230" x="6196013" y="6467475"/>
          <p14:tracePt t="54232" x="6196013" y="6475413"/>
          <p14:tracePt t="54233" x="6203950" y="6475413"/>
          <p14:tracePt t="54237" x="6219825" y="6475413"/>
          <p14:tracePt t="54239" x="6227763" y="6475413"/>
          <p14:tracePt t="54242" x="6235700" y="6483350"/>
          <p14:tracePt t="54245" x="6243638" y="6483350"/>
          <p14:tracePt t="54246" x="6251575" y="6483350"/>
          <p14:tracePt t="54248" x="6259513" y="6483350"/>
          <p14:tracePt t="54250" x="6267450" y="6483350"/>
          <p14:tracePt t="54251" x="6275388" y="6483350"/>
          <p14:tracePt t="54254" x="6291263" y="6491288"/>
          <p14:tracePt t="54256" x="6299200" y="6491288"/>
          <p14:tracePt t="54257" x="6307138" y="6491288"/>
          <p14:tracePt t="54259" x="6315075" y="6491288"/>
          <p14:tracePt t="54260" x="6323013" y="6491288"/>
          <p14:tracePt t="54262" x="6330950" y="6491288"/>
          <p14:tracePt t="54263" x="6338888" y="6499225"/>
          <p14:tracePt t="54264" x="6346825" y="6499225"/>
          <p14:tracePt t="54265" x="6354763" y="6499225"/>
          <p14:tracePt t="54267" x="6362700" y="6499225"/>
          <p14:tracePt t="54270" x="6386513" y="6499225"/>
          <p14:tracePt t="54271" x="6394450" y="6499225"/>
          <p14:tracePt t="54273" x="6402388" y="6499225"/>
          <p14:tracePt t="54274" x="6418263" y="6499225"/>
          <p14:tracePt t="54276" x="6426200" y="6499225"/>
          <p14:tracePt t="54277" x="6434138" y="6499225"/>
          <p14:tracePt t="54278" x="6442075" y="6499225"/>
          <p14:tracePt t="54279" x="6451600" y="6499225"/>
          <p14:tracePt t="54280" x="6459538" y="6499225"/>
          <p14:tracePt t="54281" x="6467475" y="6507163"/>
          <p14:tracePt t="54282" x="6475413" y="6507163"/>
          <p14:tracePt t="54283" x="6483350" y="6507163"/>
          <p14:tracePt t="54284" x="6491288" y="6507163"/>
          <p14:tracePt t="54287" x="6515100" y="6507163"/>
          <p14:tracePt t="54288" x="6523038" y="6507163"/>
          <p14:tracePt t="54289" x="6530975" y="6507163"/>
          <p14:tracePt t="54290" x="6538913" y="6507163"/>
          <p14:tracePt t="54291" x="6546850" y="6507163"/>
          <p14:tracePt t="54292" x="6554788" y="6507163"/>
          <p14:tracePt t="54293" x="6562725" y="6507163"/>
          <p14:tracePt t="54294" x="6570663" y="6507163"/>
          <p14:tracePt t="54295" x="6578600" y="6507163"/>
          <p14:tracePt t="54296" x="6586538" y="6507163"/>
          <p14:tracePt t="54297" x="6594475" y="6507163"/>
          <p14:tracePt t="54298" x="6602413" y="6515100"/>
          <p14:tracePt t="54299" x="6610350" y="6515100"/>
          <p14:tracePt t="54300" x="6618288" y="6515100"/>
          <p14:tracePt t="54301" x="6626225" y="6515100"/>
          <p14:tracePt t="54304" x="6642100" y="6515100"/>
          <p14:tracePt t="54305" x="6650038" y="6515100"/>
          <p14:tracePt t="54306" x="6657975" y="6515100"/>
          <p14:tracePt t="54307" x="6665913" y="6515100"/>
          <p14:tracePt t="54308" x="6673850" y="6515100"/>
          <p14:tracePt t="54309" x="6681788" y="6515100"/>
          <p14:tracePt t="54311" x="6689725" y="6515100"/>
          <p14:tracePt t="54312" x="6697663" y="6515100"/>
          <p14:tracePt t="54313" x="6705600" y="6515100"/>
          <p14:tracePt t="54314" x="6713538" y="6515100"/>
          <p14:tracePt t="54316" x="6729413" y="6515100"/>
          <p14:tracePt t="54321" x="6753225" y="6515100"/>
          <p14:tracePt t="54322" x="6761163" y="6515100"/>
          <p14:tracePt t="54324" x="6769100" y="6515100"/>
          <p14:tracePt t="54325" x="6777038" y="6515100"/>
          <p14:tracePt t="54327" x="6784975" y="6515100"/>
          <p14:tracePt t="54328" x="6794500" y="6515100"/>
          <p14:tracePt t="54330" x="6802438" y="6515100"/>
          <p14:tracePt t="54332" x="6810375" y="6515100"/>
          <p14:tracePt t="54334" x="6818313" y="6515100"/>
          <p14:tracePt t="54337" x="6826250" y="6515100"/>
          <p14:tracePt t="54339" x="6834188" y="6515100"/>
          <p14:tracePt t="54342" x="6842125" y="6515100"/>
          <p14:tracePt t="54346" x="6850063" y="6515100"/>
          <p14:tracePt t="54460" x="6842125" y="6515100"/>
          <p14:tracePt t="54463" x="6834188" y="6515100"/>
          <p14:tracePt t="54467" x="6826250" y="6507163"/>
          <p14:tracePt t="54471" x="6818313" y="6507163"/>
          <p14:tracePt t="54472" x="6810375" y="6507163"/>
          <p14:tracePt t="54474" x="6802438" y="6507163"/>
          <p14:tracePt t="54476" x="6794500" y="6507163"/>
          <p14:tracePt t="54478" x="6784975" y="6507163"/>
          <p14:tracePt t="54479" x="6777038" y="6507163"/>
          <p14:tracePt t="54481" x="6769100" y="6499225"/>
          <p14:tracePt t="54482" x="6761163" y="6499225"/>
          <p14:tracePt t="54483" x="6753225" y="6499225"/>
          <p14:tracePt t="54484" x="6745288" y="6499225"/>
          <p14:tracePt t="54487" x="6729413" y="6499225"/>
          <p14:tracePt t="54488" x="6713538" y="6499225"/>
          <p14:tracePt t="54489" x="6705600" y="6491288"/>
          <p14:tracePt t="54490" x="6697663" y="6491288"/>
          <p14:tracePt t="54491" x="6689725" y="6491288"/>
          <p14:tracePt t="54492" x="6681788" y="6491288"/>
          <p14:tracePt t="54493" x="6673850" y="6491288"/>
          <p14:tracePt t="54494" x="6657975" y="6491288"/>
          <p14:tracePt t="54495" x="6650038" y="6491288"/>
          <p14:tracePt t="54496" x="6642100" y="6491288"/>
          <p14:tracePt t="54497" x="6634163" y="6491288"/>
          <p14:tracePt t="54498" x="6618288" y="6483350"/>
          <p14:tracePt t="54499" x="6610350" y="6483350"/>
          <p14:tracePt t="54500" x="6594475" y="6483350"/>
          <p14:tracePt t="54501" x="6586538" y="6483350"/>
          <p14:tracePt t="54504" x="6562725" y="6483350"/>
          <p14:tracePt t="54505" x="6538913" y="6483350"/>
          <p14:tracePt t="54506" x="6530975" y="6483350"/>
          <p14:tracePt t="54507" x="6523038" y="6483350"/>
          <p14:tracePt t="54508" x="6507163" y="6483350"/>
          <p14:tracePt t="54509" x="6499225" y="6483350"/>
          <p14:tracePt t="54510" x="6491288" y="6483350"/>
          <p14:tracePt t="54511" x="6475413" y="6483350"/>
          <p14:tracePt t="54512" x="6467475" y="6483350"/>
          <p14:tracePt t="54513" x="6451600" y="6483350"/>
          <p14:tracePt t="54514" x="6442075" y="6483350"/>
          <p14:tracePt t="54515" x="6434138" y="6483350"/>
          <p14:tracePt t="54516" x="6426200" y="6483350"/>
          <p14:tracePt t="54517" x="6410325" y="6475413"/>
          <p14:tracePt t="54520" x="6378575" y="6475413"/>
          <p14:tracePt t="54521" x="6370638" y="6475413"/>
          <p14:tracePt t="54522" x="6362700" y="6475413"/>
          <p14:tracePt t="54523" x="6354763" y="6475413"/>
          <p14:tracePt t="54524" x="6338888" y="6475413"/>
          <p14:tracePt t="54526" x="6323013" y="6475413"/>
          <p14:tracePt t="54527" x="6315075" y="6475413"/>
          <p14:tracePt t="54528" x="6307138" y="6475413"/>
          <p14:tracePt t="54529" x="6299200" y="6475413"/>
          <p14:tracePt t="54530" x="6291263" y="6475413"/>
          <p14:tracePt t="54531" x="6283325" y="6475413"/>
          <p14:tracePt t="54532" x="6275388" y="6475413"/>
          <p14:tracePt t="54533" x="6267450" y="6475413"/>
          <p14:tracePt t="54537" x="6243638" y="6475413"/>
          <p14:tracePt t="54538" x="6235700" y="6475413"/>
          <p14:tracePt t="54540" x="6227763" y="6475413"/>
          <p14:tracePt t="54541" x="6219825" y="6475413"/>
          <p14:tracePt t="54542" x="6211888" y="6475413"/>
          <p14:tracePt t="54544" x="6203950" y="6475413"/>
          <p14:tracePt t="54546" x="6196013" y="6475413"/>
          <p14:tracePt t="54548" x="6188075" y="6475413"/>
          <p14:tracePt t="54551" x="6180138" y="6475413"/>
          <p14:tracePt t="54554" x="6172200" y="6475413"/>
          <p14:tracePt t="54555" x="6164263" y="6475413"/>
          <p14:tracePt t="54558" x="6156325" y="6475413"/>
          <p14:tracePt t="54561" x="6148388" y="6475413"/>
          <p14:tracePt t="54565" x="6140450" y="6475413"/>
          <p14:tracePt t="54571" x="6132513" y="6475413"/>
          <p14:tracePt t="54579" x="6124575" y="6475413"/>
          <p14:tracePt t="54597" x="6116638" y="6475413"/>
          <p14:tracePt t="54649" x="6116638" y="6467475"/>
          <p14:tracePt t="54652" x="6124575" y="6467475"/>
          <p14:tracePt t="54656" x="6132513" y="6467475"/>
          <p14:tracePt t="54657" x="6140450" y="6467475"/>
          <p14:tracePt t="54661" x="6148388" y="6467475"/>
          <p14:tracePt t="54664" x="6156325" y="6467475"/>
          <p14:tracePt t="54666" x="6164263" y="6467475"/>
          <p14:tracePt t="54667" x="6164263" y="6459538"/>
          <p14:tracePt t="54670" x="6180138" y="6459538"/>
          <p14:tracePt t="54672" x="6188075" y="6459538"/>
          <p14:tracePt t="54673" x="6196013" y="6459538"/>
          <p14:tracePt t="54676" x="6203950" y="6459538"/>
          <p14:tracePt t="54677" x="6211888" y="6459538"/>
          <p14:tracePt t="54679" x="6219825" y="6459538"/>
          <p14:tracePt t="54680" x="6227763" y="6459538"/>
          <p14:tracePt t="54682" x="6235700" y="6459538"/>
          <p14:tracePt t="54683" x="6243638" y="6459538"/>
          <p14:tracePt t="54687" x="6259513" y="6459538"/>
          <p14:tracePt t="54688" x="6267450" y="6459538"/>
          <p14:tracePt t="54689" x="6275388" y="6459538"/>
          <p14:tracePt t="54690" x="6283325" y="6459538"/>
          <p14:tracePt t="54692" x="6291263" y="6459538"/>
          <p14:tracePt t="54694" x="6299200" y="6459538"/>
          <p14:tracePt t="54695" x="6307138" y="6459538"/>
          <p14:tracePt t="54697" x="6315075" y="6459538"/>
          <p14:tracePt t="54698" x="6323013" y="6459538"/>
          <p14:tracePt t="54700" x="6330950" y="6459538"/>
          <p14:tracePt t="54701" x="6338888" y="6459538"/>
          <p14:tracePt t="54704" x="6354763" y="6459538"/>
          <p14:tracePt t="54705" x="6354763" y="6451600"/>
          <p14:tracePt t="54706" x="6362700" y="6451600"/>
          <p14:tracePt t="54707" x="6370638" y="6451600"/>
          <p14:tracePt t="54709" x="6378575" y="6451600"/>
          <p14:tracePt t="54711" x="6386513" y="6451600"/>
          <p14:tracePt t="54712" x="6394450" y="6451600"/>
          <p14:tracePt t="54713" x="6402388" y="6451600"/>
          <p14:tracePt t="54716" x="6410325" y="6451600"/>
          <p14:tracePt t="54720" x="6426200" y="6451600"/>
          <p14:tracePt t="54722" x="6434138" y="6451600"/>
          <p14:tracePt t="54724" x="6442075" y="6451600"/>
          <p14:tracePt t="54726" x="6451600" y="6451600"/>
          <p14:tracePt t="54729" x="6459538" y="6451600"/>
          <p14:tracePt t="54732" x="6467475" y="6451600"/>
          <p14:tracePt t="54737" x="6475413" y="6451600"/>
          <p14:tracePt t="54738" x="6483350" y="6451600"/>
          <p14:tracePt t="54741" x="6491288" y="6451600"/>
          <p14:tracePt t="54745" x="6499225" y="6451600"/>
          <p14:tracePt t="54755" x="6507163" y="6451600"/>
          <p14:tracePt t="54760" x="6515100" y="6451600"/>
          <p14:tracePt t="54870" x="6515100" y="6443663"/>
          <p14:tracePt t="54883" x="6507163" y="6443663"/>
          <p14:tracePt t="54886" x="6507163" y="6435725"/>
          <p14:tracePt t="54889" x="6499225" y="6435725"/>
          <p14:tracePt t="54895" x="6491288" y="6435725"/>
          <p14:tracePt t="54904" x="6483350" y="6435725"/>
          <p14:tracePt t="54910" x="6475413" y="6435725"/>
          <p14:tracePt t="54916" x="6467475" y="6435725"/>
          <p14:tracePt t="54922" x="6459538" y="6435725"/>
          <p14:tracePt t="54927" x="6451600" y="6435725"/>
          <p14:tracePt t="54930" x="6442075" y="6435725"/>
          <p14:tracePt t="54934" x="6434138" y="6435725"/>
          <p14:tracePt t="54938" x="6426200" y="6435725"/>
          <p14:tracePt t="54942" x="6418263" y="6435725"/>
          <p14:tracePt t="54946" x="6410325" y="6435725"/>
          <p14:tracePt t="54948" x="6402388" y="6435725"/>
          <p14:tracePt t="54951" x="6394450" y="6435725"/>
          <p14:tracePt t="54954" x="6386513" y="6435725"/>
          <p14:tracePt t="54955" x="6386513" y="6443663"/>
          <p14:tracePt t="54956" x="6378575" y="6443663"/>
          <p14:tracePt t="54958" x="6370638" y="6443663"/>
          <p14:tracePt t="54960" x="6362700" y="6443663"/>
          <p14:tracePt t="54962" x="6354763" y="6443663"/>
          <p14:tracePt t="54964" x="6346825" y="6443663"/>
          <p14:tracePt t="54967" x="6338888" y="6443663"/>
          <p14:tracePt t="54970" x="6323013" y="6451600"/>
          <p14:tracePt t="54972" x="6315075" y="6451600"/>
          <p14:tracePt t="54974" x="6307138" y="6451600"/>
          <p14:tracePt t="54976" x="6299200" y="6451600"/>
          <p14:tracePt t="54978" x="6291263" y="6451600"/>
          <p14:tracePt t="54979" x="6283325" y="6451600"/>
          <p14:tracePt t="54982" x="6275388" y="6451600"/>
          <p14:tracePt t="54984" x="6267450" y="6451600"/>
          <p14:tracePt t="54987" x="6251575" y="6459538"/>
          <p14:tracePt t="54989" x="6243638" y="6459538"/>
          <p14:tracePt t="54991" x="6235700" y="6459538"/>
          <p14:tracePt t="54993" x="6227763" y="6459538"/>
          <p14:tracePt t="54996" x="6219825" y="6459538"/>
          <p14:tracePt t="54997" x="6211888" y="6459538"/>
          <p14:tracePt t="54999" x="6203950" y="6459538"/>
          <p14:tracePt t="55004" x="6188075" y="6459538"/>
          <p14:tracePt t="55006" x="6180138" y="6467475"/>
          <p14:tracePt t="55009" x="6172200" y="6467475"/>
          <p14:tracePt t="55011" x="6164263" y="6467475"/>
          <p14:tracePt t="55013" x="6156325" y="6467475"/>
          <p14:tracePt t="55016" x="6148388" y="6467475"/>
          <p14:tracePt t="55021" x="6140450" y="6467475"/>
          <p14:tracePt t="55022" x="6140450" y="6475413"/>
          <p14:tracePt t="55024" x="6132513" y="6475413"/>
          <p14:tracePt t="55029" x="6124575" y="6475413"/>
          <p14:tracePt t="55037" x="6116638" y="6475413"/>
          <p14:tracePt t="55042" x="6108700" y="6475413"/>
          <p14:tracePt t="55051" x="6100763" y="6475413"/>
          <p14:tracePt t="55066" x="6091238" y="6475413"/>
          <p14:tracePt t="55189" x="6083300" y="6475413"/>
          <p14:tracePt t="55196" x="6075363" y="6475413"/>
          <p14:tracePt t="55200" x="6067425" y="6475413"/>
          <p14:tracePt t="55207" x="6059488" y="6475413"/>
          <p14:tracePt t="55212" x="6051550" y="6475413"/>
          <p14:tracePt t="55215" x="6051550" y="6483350"/>
          <p14:tracePt t="55222" x="6043613" y="6483350"/>
          <p14:tracePt t="55224" x="6035675" y="6483350"/>
          <p14:tracePt t="55231" x="6027738" y="6483350"/>
          <p14:tracePt t="55234" x="6027738" y="6491288"/>
          <p14:tracePt t="55238" x="6019800" y="6491288"/>
          <p14:tracePt t="55243" x="6011863" y="6491288"/>
          <p14:tracePt t="55252" x="6003925" y="6491288"/>
          <p14:tracePt t="55261" x="5995988" y="6491288"/>
          <p14:tracePt t="55273" x="5995988" y="6499225"/>
          <p14:tracePt t="55289" x="5988050" y="6499225"/>
          <p14:tracePt t="55308" x="5980113" y="6499225"/>
          <p14:tracePt t="55311" x="5980113" y="6507163"/>
          <p14:tracePt t="55318" x="5972175" y="6507163"/>
          <p14:tracePt t="55324" x="5972175" y="6515100"/>
          <p14:tracePt t="55325" x="5964238" y="6515100"/>
          <p14:tracePt t="55332" x="5956300" y="6515100"/>
          <p14:tracePt t="55338" x="5948363" y="6523038"/>
          <p14:tracePt t="55342" x="5940425" y="6523038"/>
          <p14:tracePt t="55348" x="5932488" y="6523038"/>
          <p14:tracePt t="55355" x="5924550" y="6530975"/>
          <p14:tracePt t="55358" x="5916613" y="6530975"/>
          <p14:tracePt t="55362" x="5908675" y="6530975"/>
          <p14:tracePt t="55363" x="5908675" y="6538913"/>
          <p14:tracePt t="55367" x="5900738" y="6538913"/>
          <p14:tracePt t="55373" x="5892800" y="6538913"/>
          <p14:tracePt t="55376" x="5884863" y="6538913"/>
          <p14:tracePt t="55379" x="5884863" y="6546850"/>
          <p14:tracePt t="55381" x="5876925" y="6546850"/>
          <p14:tracePt t="55388" x="5868988" y="6546850"/>
          <p14:tracePt t="55392" x="5861050" y="6546850"/>
          <p14:tracePt t="55398" x="5853113" y="6546850"/>
          <p14:tracePt t="55400" x="5853113" y="6554788"/>
          <p14:tracePt t="55406" x="5845175" y="6554788"/>
          <p14:tracePt t="55407" x="5837238" y="6554788"/>
          <p14:tracePt t="55412" x="5829300" y="6554788"/>
          <p14:tracePt t="55422" x="5813425" y="6554788"/>
          <p14:tracePt t="55425" x="5813425" y="6562725"/>
          <p14:tracePt t="55426" x="5805488" y="6562725"/>
          <p14:tracePt t="55429" x="5797550" y="6562725"/>
          <p14:tracePt t="55434" x="5789613" y="6562725"/>
          <p14:tracePt t="55437" x="5781675" y="6562725"/>
          <p14:tracePt t="55441" x="5773738" y="6562725"/>
          <p14:tracePt t="55443" x="5773738" y="6570663"/>
          <p14:tracePt t="55445" x="5765800" y="6570663"/>
          <p14:tracePt t="55448" x="5757863" y="6570663"/>
          <p14:tracePt t="55454" x="5749925" y="6570663"/>
          <p14:tracePt t="55455" x="5740400" y="6570663"/>
          <p14:tracePt t="55457" x="5740400" y="6578600"/>
          <p14:tracePt t="55459" x="5732463" y="6578600"/>
          <p14:tracePt t="55462" x="5724525" y="6578600"/>
          <p14:tracePt t="55465" x="5716588" y="6578600"/>
          <p14:tracePt t="55471" x="5708650" y="6586538"/>
          <p14:tracePt t="55475" x="5700713" y="6586538"/>
          <p14:tracePt t="55479" x="5692775" y="6586538"/>
          <p14:tracePt t="55482" x="5692775" y="6594475"/>
          <p14:tracePt t="55487" x="5684838" y="6594475"/>
          <p14:tracePt t="55491" x="5676900" y="6594475"/>
          <p14:tracePt t="55497" x="5668963" y="6594475"/>
          <p14:tracePt t="55504" x="5661025" y="6594475"/>
          <p14:tracePt t="55506" x="5661025" y="6602413"/>
          <p14:tracePt t="55508" x="5653088" y="6602413"/>
          <p14:tracePt t="55514" x="5645150" y="6602413"/>
          <p14:tracePt t="55521" x="5637213" y="6602413"/>
          <p14:tracePt t="55523" x="5629275" y="6602413"/>
          <p14:tracePt t="55527" x="5621338" y="6602413"/>
          <p14:tracePt t="55530" x="5613400" y="6602413"/>
          <p14:tracePt t="55537" x="5605463" y="6602413"/>
          <p14:tracePt t="55539" x="5597525" y="6602413"/>
          <p14:tracePt t="55542" x="5589588" y="6602413"/>
          <p14:tracePt t="55546" x="5581650" y="6602413"/>
          <p14:tracePt t="55550" x="5573713" y="6602413"/>
          <p14:tracePt t="55554" x="5565775" y="6602413"/>
          <p14:tracePt t="55556" x="5557838" y="6602413"/>
          <p14:tracePt t="55559" x="5549900" y="6602413"/>
          <p14:tracePt t="55562" x="5541963" y="6602413"/>
          <p14:tracePt t="55565" x="5534025" y="6602413"/>
          <p14:tracePt t="55571" x="5518150" y="6602413"/>
          <p14:tracePt t="55574" x="5510213" y="6602413"/>
          <p14:tracePt t="55576" x="5502275" y="6602413"/>
          <p14:tracePt t="55579" x="5494338" y="6602413"/>
          <p14:tracePt t="55582" x="5486400" y="6602413"/>
          <p14:tracePt t="55587" x="5478463" y="6602413"/>
          <p14:tracePt t="55588" x="5470525" y="6602413"/>
          <p14:tracePt t="55590" x="5462588" y="6602413"/>
          <p14:tracePt t="55593" x="5454650" y="6602413"/>
          <p14:tracePt t="55595" x="5446713" y="6602413"/>
          <p14:tracePt t="55598" x="5438775" y="6602413"/>
          <p14:tracePt t="55599" x="5430838" y="6602413"/>
          <p14:tracePt t="55601" x="5422900" y="6602413"/>
          <p14:tracePt t="55604" x="5414963" y="6602413"/>
          <p14:tracePt t="55606" x="5407025" y="6602413"/>
          <p14:tracePt t="55608" x="5397500" y="6602413"/>
          <p14:tracePt t="55610" x="5389563" y="6602413"/>
          <p14:tracePt t="55611" x="5381625" y="6602413"/>
          <p14:tracePt t="55613" x="5373688" y="6602413"/>
          <p14:tracePt t="55615" x="5365750" y="6602413"/>
          <p14:tracePt t="55617" x="5357813" y="6602413"/>
          <p14:tracePt t="55621" x="5334000" y="6602413"/>
          <p14:tracePt t="55621" x="5326063" y="6602413"/>
          <p14:tracePt t="55624" x="5318125" y="6602413"/>
          <p14:tracePt t="55625" x="5310188" y="6602413"/>
          <p14:tracePt t="55626" x="5302250" y="6602413"/>
          <p14:tracePt t="55628" x="5286375" y="6602413"/>
          <p14:tracePt t="55630" x="5270500" y="6602413"/>
          <p14:tracePt t="55631" x="5262563" y="6602413"/>
          <p14:tracePt t="55633" x="5254625" y="6602413"/>
          <p14:tracePt t="55634" x="5246688" y="6602413"/>
          <p14:tracePt t="55637" x="5222875" y="6602413"/>
          <p14:tracePt t="55638" x="5214938" y="6602413"/>
          <p14:tracePt t="55639" x="5207000" y="6602413"/>
          <p14:tracePt t="55640" x="5199063" y="6602413"/>
          <p14:tracePt t="55641" x="5183188" y="6602413"/>
          <p14:tracePt t="55642" x="5175250" y="6602413"/>
          <p14:tracePt t="55643" x="5167313" y="6602413"/>
          <p14:tracePt t="55644" x="5159375" y="6602413"/>
          <p14:tracePt t="55646" x="5143500" y="6602413"/>
          <p14:tracePt t="55647" x="5135563" y="6602413"/>
          <p14:tracePt t="55648" x="5127625" y="6602413"/>
          <p14:tracePt t="55649" x="5119688" y="6602413"/>
          <p14:tracePt t="55650" x="5111750" y="6602413"/>
          <p14:tracePt t="55651" x="5103813" y="6602413"/>
          <p14:tracePt t="55654" x="5080000" y="6602413"/>
          <p14:tracePt t="55655" x="5072063" y="6602413"/>
          <p14:tracePt t="55656" x="5064125" y="6602413"/>
          <p14:tracePt t="55657" x="5046663" y="6602413"/>
          <p14:tracePt t="55658" x="5038725" y="6602413"/>
          <p14:tracePt t="55659" x="5030788" y="6602413"/>
          <p14:tracePt t="55660" x="5022850" y="6602413"/>
          <p14:tracePt t="55662" x="5006975" y="6602413"/>
          <p14:tracePt t="55664" x="4999038" y="6602413"/>
          <p14:tracePt t="55665" x="4991100" y="6602413"/>
          <p14:tracePt t="55666" x="4983163" y="6602413"/>
          <p14:tracePt t="55667" x="4975225" y="6602413"/>
          <p14:tracePt t="55671" x="4943475" y="6602413"/>
          <p14:tracePt t="55671" x="4935538" y="6602413"/>
          <p14:tracePt t="55673" x="4927600" y="6602413"/>
          <p14:tracePt t="55675" x="4919663" y="6602413"/>
          <p14:tracePt t="55676" x="4911725" y="6594475"/>
          <p14:tracePt t="55677" x="4903788" y="6594475"/>
          <p14:tracePt t="55678" x="4895850" y="6594475"/>
          <p14:tracePt t="55680" x="4887913" y="6594475"/>
          <p14:tracePt t="55681" x="4879975" y="6594475"/>
          <p14:tracePt t="55682" x="4872038" y="6594475"/>
          <p14:tracePt t="55684" x="4864100" y="6594475"/>
          <p14:tracePt t="55687" x="4848225" y="6594475"/>
          <p14:tracePt t="55688" x="4840288" y="6594475"/>
          <p14:tracePt t="55689" x="4832350" y="6586538"/>
          <p14:tracePt t="55691" x="4824413" y="6586538"/>
          <p14:tracePt t="55693" x="4816475" y="6586538"/>
          <p14:tracePt t="55694" x="4808538" y="6586538"/>
          <p14:tracePt t="55696" x="4800600" y="6586538"/>
          <p14:tracePt t="55697" x="4792663" y="6586538"/>
          <p14:tracePt t="55699" x="4784725" y="6586538"/>
          <p14:tracePt t="55701" x="4776788" y="6586538"/>
          <p14:tracePt t="55704" x="4768850" y="6586538"/>
          <p14:tracePt t="55705" x="4760913" y="6586538"/>
          <p14:tracePt t="55707" x="4752975" y="6586538"/>
          <p14:tracePt t="55708" x="4745038" y="6586538"/>
          <p14:tracePt t="55710" x="4737100" y="6586538"/>
          <p14:tracePt t="55712" x="4729163" y="6586538"/>
          <p14:tracePt t="55714" x="4721225" y="6586538"/>
          <p14:tracePt t="55715" x="4721225" y="6578600"/>
          <p14:tracePt t="55717" x="4713288" y="6578600"/>
          <p14:tracePt t="55721" x="4695825" y="6578600"/>
          <p14:tracePt t="55722" x="4687888" y="6578600"/>
          <p14:tracePt t="55724" x="4679950" y="6578600"/>
          <p14:tracePt t="55725" x="4672013" y="6578600"/>
          <p14:tracePt t="55728" x="4664075" y="6578600"/>
          <p14:tracePt t="55729" x="4664075" y="6570663"/>
          <p14:tracePt t="55730" x="4656138" y="6570663"/>
          <p14:tracePt t="55732" x="4648200" y="6570663"/>
          <p14:tracePt t="55734" x="4640263" y="6570663"/>
          <p14:tracePt t="55737" x="4624388" y="6570663"/>
          <p14:tracePt t="55739" x="4616450" y="6570663"/>
          <p14:tracePt t="55741" x="4600575" y="6570663"/>
          <p14:tracePt t="55743" x="4592638" y="6570663"/>
          <p14:tracePt t="55745" x="4584700" y="6570663"/>
          <p14:tracePt t="55747" x="4576763" y="6570663"/>
          <p14:tracePt t="55748" x="4568825" y="6570663"/>
          <p14:tracePt t="55750" x="4560888" y="6570663"/>
          <p14:tracePt t="55754" x="4545013" y="6570663"/>
          <p14:tracePt t="55755" x="4537075" y="6570663"/>
          <p14:tracePt t="55756" x="4529138" y="6570663"/>
          <p14:tracePt t="55758" x="4521200" y="6570663"/>
          <p14:tracePt t="55759" x="4513263" y="6570663"/>
          <p14:tracePt t="55761" x="4505325" y="6570663"/>
          <p14:tracePt t="55763" x="4497388" y="6570663"/>
          <p14:tracePt t="55764" x="4489450" y="6570663"/>
          <p14:tracePt t="55766" x="4481513" y="6570663"/>
          <p14:tracePt t="55771" x="4457700" y="6570663"/>
          <p14:tracePt t="55772" x="4449763" y="6570663"/>
          <p14:tracePt t="55774" x="4441825" y="6570663"/>
          <p14:tracePt t="55775" x="4433888" y="6570663"/>
          <p14:tracePt t="55777" x="4425950" y="6570663"/>
          <p14:tracePt t="55779" x="4418013" y="6570663"/>
          <p14:tracePt t="55781" x="4410075" y="6570663"/>
          <p14:tracePt t="55782" x="4402138" y="6570663"/>
          <p14:tracePt t="55784" x="4394200" y="6570663"/>
          <p14:tracePt t="55787" x="4378325" y="6570663"/>
          <p14:tracePt t="55789" x="4370388" y="6570663"/>
          <p14:tracePt t="55790" x="4362450" y="6570663"/>
          <p14:tracePt t="55792" x="4352925" y="6570663"/>
          <p14:tracePt t="55793" x="4344988" y="6570663"/>
          <p14:tracePt t="55795" x="4337050" y="6570663"/>
          <p14:tracePt t="55797" x="4329113" y="6570663"/>
          <p14:tracePt t="55799" x="4321175" y="6570663"/>
          <p14:tracePt t="55800" x="4313238" y="6570663"/>
          <p14:tracePt t="55804" x="4297363" y="6570663"/>
          <p14:tracePt t="55806" x="4289425" y="6570663"/>
          <p14:tracePt t="55807" x="4281488" y="6570663"/>
          <p14:tracePt t="55809" x="4273550" y="6570663"/>
          <p14:tracePt t="55810" x="4265613" y="6570663"/>
          <p14:tracePt t="55812" x="4257675" y="6570663"/>
          <p14:tracePt t="55813" x="4249738" y="6570663"/>
          <p14:tracePt t="55815" x="4241800" y="6570663"/>
          <p14:tracePt t="55817" x="4233863" y="6570663"/>
          <p14:tracePt t="55820" x="4217988" y="6570663"/>
          <p14:tracePt t="55821" x="4210050" y="6570663"/>
          <p14:tracePt t="55822" x="4202113" y="6570663"/>
          <p14:tracePt t="55824" x="4194175" y="6570663"/>
          <p14:tracePt t="55825" x="4186238" y="6570663"/>
          <p14:tracePt t="55826" x="4178300" y="6570663"/>
          <p14:tracePt t="55828" x="4170363" y="6562725"/>
          <p14:tracePt t="55829" x="4162425" y="6562725"/>
          <p14:tracePt t="55831" x="4154488" y="6562725"/>
          <p14:tracePt t="55832" x="4146550" y="6562725"/>
          <p14:tracePt t="55834" x="4138613" y="6562725"/>
          <p14:tracePt t="55837" x="4122738" y="6562725"/>
          <p14:tracePt t="55838" x="4114800" y="6562725"/>
          <p14:tracePt t="55840" x="4106863" y="6562725"/>
          <p14:tracePt t="55842" x="4098925" y="6562725"/>
          <p14:tracePt t="55843" x="4090988" y="6562725"/>
          <p14:tracePt t="55845" x="4083050" y="6562725"/>
          <p14:tracePt t="55847" x="4075113" y="6562725"/>
          <p14:tracePt t="55849" x="4067175" y="6562725"/>
          <p14:tracePt t="55851" x="4059238" y="6562725"/>
          <p14:tracePt t="55854" x="4051300" y="6562725"/>
          <p14:tracePt t="55855" x="4043363" y="6562725"/>
          <p14:tracePt t="55857" x="4035425" y="6562725"/>
          <p14:tracePt t="55860" x="4027488" y="6562725"/>
          <p14:tracePt t="55862" x="4019550" y="6562725"/>
          <p14:tracePt t="55865" x="4011613" y="6562725"/>
          <p14:tracePt t="55871" x="3994150" y="6562725"/>
          <p14:tracePt t="55876" x="3986213" y="6562725"/>
          <p14:tracePt t="55881" x="3978275" y="6562725"/>
          <p14:tracePt t="55887" x="3970338" y="6562725"/>
          <p14:tracePt t="55892" x="3962400" y="6562725"/>
          <p14:tracePt t="55898" x="3954463" y="6562725"/>
          <p14:tracePt t="55905" x="3946525" y="6562725"/>
          <p14:tracePt t="55909" x="3938588" y="6562725"/>
          <p14:tracePt t="55914" x="3930650" y="6562725"/>
          <p14:tracePt t="55922" x="3922713" y="6554788"/>
          <p14:tracePt t="55925" x="3914775" y="6554788"/>
          <p14:tracePt t="55929" x="3906838" y="6554788"/>
          <p14:tracePt t="55934" x="3898900" y="6554788"/>
          <p14:tracePt t="55937" x="3890963" y="6554788"/>
          <p14:tracePt t="55939" x="3883025" y="6554788"/>
          <p14:tracePt t="55942" x="3875088" y="6554788"/>
          <p14:tracePt t="55946" x="3867150" y="6554788"/>
          <p14:tracePt t="55948" x="3867150" y="6546850"/>
          <p14:tracePt t="55949" x="3859213" y="6546850"/>
          <p14:tracePt t="55951" x="3851275" y="6546850"/>
          <p14:tracePt t="55954" x="3843338" y="6546850"/>
          <p14:tracePt t="55955" x="3835400" y="6546850"/>
          <p14:tracePt t="55957" x="3827463" y="6546850"/>
          <p14:tracePt t="55960" x="3819525" y="6546850"/>
          <p14:tracePt t="55962" x="3811588" y="6546850"/>
          <p14:tracePt t="55964" x="3803650" y="6546850"/>
          <p14:tracePt t="55965" x="3795713" y="6546850"/>
          <p14:tracePt t="55966" x="3787775" y="6546850"/>
          <p14:tracePt t="55970" x="3779838" y="6546850"/>
          <p14:tracePt t="55972" x="3771900" y="6546850"/>
          <p14:tracePt t="55974" x="3763963" y="6546850"/>
          <p14:tracePt t="55977" x="3756025" y="6546850"/>
          <p14:tracePt t="55979" x="3748088" y="6546850"/>
          <p14:tracePt t="55981" x="3740150" y="6546850"/>
          <p14:tracePt t="55984" x="3732213" y="6546850"/>
          <p14:tracePt t="55987" x="3724275" y="6546850"/>
          <p14:tracePt t="55989" x="3716338" y="6538913"/>
          <p14:tracePt t="55992" x="3708400" y="6538913"/>
          <p14:tracePt t="55995" x="3700463" y="6538913"/>
          <p14:tracePt t="55998" x="3692525" y="6538913"/>
          <p14:tracePt t="56004" x="3684588" y="6538913"/>
          <p14:tracePt t="56005" x="3676650" y="6538913"/>
          <p14:tracePt t="56009" x="3668713" y="6538913"/>
          <p14:tracePt t="56013" x="3660775" y="6538913"/>
          <p14:tracePt t="56017" x="3651250" y="6538913"/>
          <p14:tracePt t="56021" x="3643313" y="6538913"/>
          <p14:tracePt t="56022" x="3635375" y="6538913"/>
          <p14:tracePt t="56026" x="3627438" y="6538913"/>
          <p14:tracePt t="56030" x="3619500" y="6538913"/>
          <p14:tracePt t="56034" x="3611563" y="6538913"/>
          <p14:tracePt t="56037" x="3603625" y="6538913"/>
          <p14:tracePt t="56040" x="3595688" y="6538913"/>
          <p14:tracePt t="56044" x="3587750" y="6538913"/>
          <p14:tracePt t="56047" x="3579813" y="6538913"/>
          <p14:tracePt t="56054" x="3571875" y="6538913"/>
          <p14:tracePt t="56056" x="3563938" y="6538913"/>
          <p14:tracePt t="56061" x="3556000" y="6538913"/>
          <p14:tracePt t="56066" x="3548063" y="6538913"/>
          <p14:tracePt t="56073" x="3540125" y="6538913"/>
          <p14:tracePt t="56077" x="3532188" y="6538913"/>
          <p14:tracePt t="56087" x="3524250" y="6538913"/>
          <p14:tracePt t="56094" x="3516313" y="6530975"/>
          <p14:tracePt t="56105" x="3508375" y="6530975"/>
          <p14:tracePt t="56118" x="3500438" y="6530975"/>
          <p14:tracePt t="56128" x="3492500" y="6530975"/>
          <p14:tracePt t="56138" x="3484563" y="6530975"/>
          <p14:tracePt t="56144" x="3476625" y="6530975"/>
          <p14:tracePt t="56149" x="3468688" y="6530975"/>
          <p14:tracePt t="56154" x="3460750" y="6530975"/>
          <p14:tracePt t="56159" x="3452813" y="6530975"/>
          <p14:tracePt t="56163" x="3444875" y="6530975"/>
          <p14:tracePt t="56167" x="3436938" y="6530975"/>
          <p14:tracePt t="56173" x="3429000" y="6530975"/>
          <p14:tracePt t="56174" x="3421063" y="6530975"/>
          <p14:tracePt t="56178" x="3413125" y="6530975"/>
          <p14:tracePt t="56188" x="3397250" y="6530975"/>
          <p14:tracePt t="56191" x="3389313" y="6530975"/>
          <p14:tracePt t="56195" x="3381375" y="6530975"/>
          <p14:tracePt t="56199" x="3373438" y="6530975"/>
          <p14:tracePt t="56205" x="3365500" y="6530975"/>
          <p14:tracePt t="56209" x="3357563" y="6530975"/>
          <p14:tracePt t="56214" x="3349625" y="6530975"/>
          <p14:tracePt t="56221" x="3341688" y="6530975"/>
          <p14:tracePt t="56223" x="3333750" y="6530975"/>
          <p14:tracePt t="56228" x="3325813" y="6530975"/>
          <p14:tracePt t="56233" x="3317875" y="6530975"/>
          <p14:tracePt t="56237" x="3308350" y="6530975"/>
          <p14:tracePt t="56240" x="3300413" y="6530975"/>
          <p14:tracePt t="56244" x="3292475" y="6530975"/>
          <p14:tracePt t="56248" x="3284538" y="6530975"/>
          <p14:tracePt t="56255" x="3276600" y="6530975"/>
          <p14:tracePt t="56257" x="3268663" y="6530975"/>
          <p14:tracePt t="56261" x="3260725" y="6530975"/>
          <p14:tracePt t="56265" x="3252788" y="6530975"/>
          <p14:tracePt t="56271" x="3244850" y="6530975"/>
          <p14:tracePt t="56275" x="3236913" y="6530975"/>
          <p14:tracePt t="56278" x="3228975" y="6530975"/>
          <p14:tracePt t="56282" x="3221038" y="6530975"/>
          <p14:tracePt t="56287" x="3213100" y="6530975"/>
          <p14:tracePt t="56291" x="3205163" y="6530975"/>
          <p14:tracePt t="56296" x="3197225" y="6530975"/>
          <p14:tracePt t="56299" x="3189288" y="6530975"/>
          <p14:tracePt t="56304" x="3181350" y="6530975"/>
          <p14:tracePt t="56309" x="3173413" y="6530975"/>
          <p14:tracePt t="56312" x="3165475" y="6530975"/>
          <p14:tracePt t="56316" x="3157538" y="6530975"/>
          <p14:tracePt t="56322" x="3149600" y="6530975"/>
          <p14:tracePt t="56324" x="3141663" y="6530975"/>
          <p14:tracePt t="56329" x="3133725" y="6530975"/>
          <p14:tracePt t="56342" x="3125788" y="6530975"/>
          <p14:tracePt t="56382" x="3133725" y="6530975"/>
          <p14:tracePt t="56386" x="3141663" y="6530975"/>
          <p14:tracePt t="56387" x="3149600" y="6530975"/>
          <p14:tracePt t="56390" x="3157538" y="6523038"/>
          <p14:tracePt t="56392" x="3165475" y="6523038"/>
          <p14:tracePt t="56393" x="3173413" y="6523038"/>
          <p14:tracePt t="56395" x="3181350" y="6523038"/>
          <p14:tracePt t="56396" x="3189288" y="6523038"/>
          <p14:tracePt t="56397" x="3197225" y="6523038"/>
          <p14:tracePt t="56398" x="3205163" y="6523038"/>
          <p14:tracePt t="56399" x="3213100" y="6523038"/>
          <p14:tracePt t="56400" x="3221038" y="6523038"/>
          <p14:tracePt t="56404" x="3268663" y="6523038"/>
          <p14:tracePt t="56405" x="3276600" y="6523038"/>
          <p14:tracePt t="56406" x="3292475" y="6523038"/>
          <p14:tracePt t="56407" x="3300413" y="6523038"/>
          <p14:tracePt t="56408" x="3308350" y="6523038"/>
          <p14:tracePt t="56409" x="3325813" y="6523038"/>
          <p14:tracePt t="56410" x="3333750" y="6523038"/>
          <p14:tracePt t="56411" x="3349625" y="6523038"/>
          <p14:tracePt t="56412" x="3357563" y="6523038"/>
          <p14:tracePt t="56413" x="3373438" y="6523038"/>
          <p14:tracePt t="56414" x="3381375" y="6523038"/>
          <p14:tracePt t="56415" x="3397250" y="6523038"/>
          <p14:tracePt t="56416" x="3413125" y="6523038"/>
          <p14:tracePt t="56417" x="3429000" y="6523038"/>
          <p14:tracePt t="56421" x="3476625" y="6523038"/>
          <p14:tracePt t="56422" x="3492500" y="6523038"/>
          <p14:tracePt t="56423" x="3508375" y="6523038"/>
          <p14:tracePt t="56424" x="3516313" y="6523038"/>
          <p14:tracePt t="56425" x="3532188" y="6523038"/>
          <p14:tracePt t="56426" x="3540125" y="6523038"/>
          <p14:tracePt t="56427" x="3556000" y="6523038"/>
          <p14:tracePt t="56428" x="3571875" y="6523038"/>
          <p14:tracePt t="56429" x="3579813" y="6523038"/>
          <p14:tracePt t="56430" x="3595688" y="6523038"/>
          <p14:tracePt t="56431" x="3603625" y="6523038"/>
          <p14:tracePt t="56432" x="3619500" y="6523038"/>
          <p14:tracePt t="56433" x="3627438" y="6523038"/>
          <p14:tracePt t="56434" x="3643313" y="6515100"/>
          <p14:tracePt t="56437" x="3676650" y="6515100"/>
          <p14:tracePt t="56439" x="3700463" y="6515100"/>
          <p14:tracePt t="56440" x="3708400" y="6515100"/>
          <p14:tracePt t="56441" x="3716338" y="6515100"/>
          <p14:tracePt t="56442" x="3732213" y="6515100"/>
          <p14:tracePt t="56443" x="3740150" y="6515100"/>
          <p14:tracePt t="56444" x="3748088" y="6515100"/>
          <p14:tracePt t="56445" x="3756025" y="6515100"/>
          <p14:tracePt t="56446" x="3771900" y="6515100"/>
          <p14:tracePt t="56447" x="3779838" y="6515100"/>
          <p14:tracePt t="56448" x="3787775" y="6515100"/>
          <p14:tracePt t="56449" x="3795713" y="6507163"/>
          <p14:tracePt t="56451" x="3811588" y="6507163"/>
          <p14:tracePt t="56454" x="3827463" y="6507163"/>
          <p14:tracePt t="56456" x="3843338" y="6507163"/>
          <p14:tracePt t="56458" x="3851275" y="6507163"/>
          <p14:tracePt t="56459" x="3859213" y="6507163"/>
          <p14:tracePt t="56460" x="3867150" y="6507163"/>
          <p14:tracePt t="56462" x="3875088" y="6507163"/>
          <p14:tracePt t="56463" x="3883025" y="6507163"/>
          <p14:tracePt t="56465" x="3890963" y="6507163"/>
          <p14:tracePt t="56471" x="3906838" y="6507163"/>
          <p14:tracePt t="56473" x="3914775" y="6507163"/>
          <p14:tracePt t="56476" x="3922713" y="6507163"/>
          <p14:tracePt t="56478" x="3930650" y="6507163"/>
          <p14:tracePt t="56482" x="3938588" y="6507163"/>
          <p14:tracePt t="56488" x="3946525" y="6507163"/>
          <p14:tracePt t="56497" x="3954463" y="6507163"/>
          <p14:tracePt t="56505" x="3954463" y="6499225"/>
          <p14:tracePt t="56506" x="3962400" y="6499225"/>
          <p14:tracePt t="56518" x="3970338" y="6499225"/>
          <p14:tracePt t="56631" x="3962400" y="6499225"/>
          <p14:tracePt t="56635" x="3954463" y="6499225"/>
          <p14:tracePt t="56639" x="3938588" y="6499225"/>
          <p14:tracePt t="56641" x="3930650" y="6499225"/>
          <p14:tracePt t="56642" x="3922713" y="6499225"/>
          <p14:tracePt t="56644" x="3914775" y="6499225"/>
          <p14:tracePt t="56645" x="3906838" y="6499225"/>
          <p14:tracePt t="56647" x="3898900" y="6499225"/>
          <p14:tracePt t="56648" x="3890963" y="6499225"/>
          <p14:tracePt t="56649" x="3875088" y="6499225"/>
          <p14:tracePt t="56654" x="3835400" y="6499225"/>
          <p14:tracePt t="56655" x="3827463" y="6499225"/>
          <p14:tracePt t="56656" x="3819525" y="6499225"/>
          <p14:tracePt t="56657" x="3811588" y="6499225"/>
          <p14:tracePt t="56658" x="3795713" y="6499225"/>
          <p14:tracePt t="56659" x="3787775" y="6499225"/>
          <p14:tracePt t="56660" x="3771900" y="6499225"/>
          <p14:tracePt t="56661" x="3756025" y="6499225"/>
          <p14:tracePt t="56662" x="3748088" y="6499225"/>
          <p14:tracePt t="56663" x="3740150" y="6499225"/>
          <p14:tracePt t="56664" x="3732213" y="6499225"/>
          <p14:tracePt t="56665" x="3708400" y="6499225"/>
          <p14:tracePt t="56666" x="3700463" y="6499225"/>
          <p14:tracePt t="56667" x="3684588" y="6499225"/>
          <p14:tracePt t="56671" x="3627438" y="6499225"/>
          <p14:tracePt t="56672" x="3619500" y="6499225"/>
          <p14:tracePt t="56673" x="3603625" y="6499225"/>
          <p14:tracePt t="56674" x="3587750" y="6499225"/>
          <p14:tracePt t="56675" x="3579813" y="6499225"/>
          <p14:tracePt t="56676" x="3563938" y="6499225"/>
          <p14:tracePt t="56677" x="3556000" y="6499225"/>
          <p14:tracePt t="56678" x="3540125" y="6499225"/>
          <p14:tracePt t="56679" x="3524250" y="6499225"/>
          <p14:tracePt t="56680" x="3516313" y="6499225"/>
          <p14:tracePt t="56681" x="3500438" y="6499225"/>
          <p14:tracePt t="56682" x="3492500" y="6499225"/>
          <p14:tracePt t="56683" x="3468688" y="6499225"/>
          <p14:tracePt t="56684" x="3452813" y="6499225"/>
          <p14:tracePt t="56687" x="3421063" y="6499225"/>
          <p14:tracePt t="56688" x="3405188" y="6499225"/>
          <p14:tracePt t="56689" x="3389313" y="6499225"/>
          <p14:tracePt t="56690" x="3381375" y="6507163"/>
          <p14:tracePt t="56691" x="3365500" y="6507163"/>
          <p14:tracePt t="56692" x="3349625" y="6507163"/>
          <p14:tracePt t="56693" x="3341688" y="6507163"/>
          <p14:tracePt t="56694" x="3333750" y="6507163"/>
          <p14:tracePt t="56695" x="3317875" y="6507163"/>
          <p14:tracePt t="56696" x="3300413" y="6507163"/>
          <p14:tracePt t="56697" x="3292475" y="6507163"/>
          <p14:tracePt t="56698" x="3284538" y="6507163"/>
          <p14:tracePt t="56699" x="3268663" y="6507163"/>
          <p14:tracePt t="56700" x="3260725" y="6507163"/>
          <p14:tracePt t="56701" x="3244850" y="6507163"/>
          <p14:tracePt t="56704" x="3213100" y="6507163"/>
          <p14:tracePt t="56705" x="3205163" y="6507163"/>
          <p14:tracePt t="56706" x="3197225" y="6507163"/>
          <p14:tracePt t="56707" x="3181350" y="6507163"/>
          <p14:tracePt t="56708" x="3173413" y="6507163"/>
          <p14:tracePt t="56709" x="3165475" y="6507163"/>
          <p14:tracePt t="56710" x="3157538" y="6507163"/>
          <p14:tracePt t="56711" x="3149600" y="6507163"/>
          <p14:tracePt t="56712" x="3141663" y="6507163"/>
          <p14:tracePt t="56713" x="3125788" y="6507163"/>
          <p14:tracePt t="56714" x="3117850" y="6507163"/>
          <p14:tracePt t="56715" x="3109913" y="6507163"/>
          <p14:tracePt t="56716" x="3101975" y="6507163"/>
          <p14:tracePt t="56717" x="3094038" y="6507163"/>
          <p14:tracePt t="56721" x="3062288" y="6507163"/>
          <p14:tracePt t="56723" x="3054350" y="6507163"/>
          <p14:tracePt t="56724" x="3046413" y="6507163"/>
          <p14:tracePt t="56725" x="3038475" y="6507163"/>
          <p14:tracePt t="56726" x="3030538" y="6507163"/>
          <p14:tracePt t="56728" x="3022600" y="6507163"/>
          <p14:tracePt t="56730" x="3014663" y="6507163"/>
          <p14:tracePt t="56732" x="3006725" y="6507163"/>
          <p14:tracePt t="56733" x="2998788" y="6507163"/>
          <p14:tracePt t="56737" x="2990850" y="6507163"/>
          <p14:tracePt t="56738" x="2982913" y="6507163"/>
          <p14:tracePt t="56741" x="2974975" y="6507163"/>
          <p14:tracePt t="56744" x="2967038" y="6507163"/>
          <p14:tracePt t="56755" x="2957513" y="6507163"/>
          <p14:tracePt t="56827" x="2967038" y="6507163"/>
          <p14:tracePt t="56832" x="2974975" y="6507163"/>
          <p14:tracePt t="56835" x="2982913" y="6507163"/>
          <p14:tracePt t="56840" x="2990850" y="6507163"/>
          <p14:tracePt t="56841" x="2998788" y="6507163"/>
          <p14:tracePt t="56844" x="3006725" y="6507163"/>
          <p14:tracePt t="56846" x="3014663" y="6507163"/>
          <p14:tracePt t="56847" x="3022600" y="6507163"/>
          <p14:tracePt t="56849" x="3030538" y="6507163"/>
          <p14:tracePt t="56850" x="3038475" y="6507163"/>
          <p14:tracePt t="56851" x="3046413" y="6507163"/>
          <p14:tracePt t="56854" x="3062288" y="6507163"/>
          <p14:tracePt t="56856" x="3078163" y="6507163"/>
          <p14:tracePt t="56857" x="3086100" y="6507163"/>
          <p14:tracePt t="56858" x="3094038" y="6507163"/>
          <p14:tracePt t="56859" x="3101975" y="6507163"/>
          <p14:tracePt t="56860" x="3109913" y="6507163"/>
          <p14:tracePt t="56861" x="3117850" y="6507163"/>
          <p14:tracePt t="56862" x="3125788" y="6507163"/>
          <p14:tracePt t="56863" x="3133725" y="6507163"/>
          <p14:tracePt t="56864" x="3141663" y="6507163"/>
          <p14:tracePt t="56865" x="3157538" y="6507163"/>
          <p14:tracePt t="56866" x="3165475" y="6515100"/>
          <p14:tracePt t="56867" x="3173413" y="6515100"/>
          <p14:tracePt t="56871" x="3213100" y="6515100"/>
          <p14:tracePt t="56872" x="3228975" y="6515100"/>
          <p14:tracePt t="56873" x="3236913" y="6515100"/>
          <p14:tracePt t="56874" x="3244850" y="6515100"/>
          <p14:tracePt t="56875" x="3252788" y="6515100"/>
          <p14:tracePt t="56876" x="3268663" y="6515100"/>
          <p14:tracePt t="56877" x="3276600" y="6515100"/>
          <p14:tracePt t="56878" x="3292475" y="6515100"/>
          <p14:tracePt t="56879" x="3308350" y="6523038"/>
          <p14:tracePt t="56880" x="3317875" y="6523038"/>
          <p14:tracePt t="56881" x="3333750" y="6523038"/>
          <p14:tracePt t="56882" x="3341688" y="6523038"/>
          <p14:tracePt t="56883" x="3349625" y="6523038"/>
          <p14:tracePt t="56884" x="3365500" y="6523038"/>
          <p14:tracePt t="56887" x="3405188" y="6523038"/>
          <p14:tracePt t="56888" x="3413125" y="6523038"/>
          <p14:tracePt t="56889" x="3429000" y="6523038"/>
          <p14:tracePt t="56890" x="3436938" y="6523038"/>
          <p14:tracePt t="56891" x="3452813" y="6530975"/>
          <p14:tracePt t="56892" x="3468688" y="6530975"/>
          <p14:tracePt t="56893" x="3476625" y="6530975"/>
          <p14:tracePt t="56894" x="3492500" y="6530975"/>
          <p14:tracePt t="56895" x="3500438" y="6530975"/>
          <p14:tracePt t="56896" x="3516313" y="6530975"/>
          <p14:tracePt t="56897" x="3532188" y="6530975"/>
          <p14:tracePt t="56898" x="3540125" y="6530975"/>
          <p14:tracePt t="56899" x="3556000" y="6530975"/>
          <p14:tracePt t="56900" x="3571875" y="6530975"/>
          <p14:tracePt t="56901" x="3579813" y="6530975"/>
          <p14:tracePt t="56905" x="3635375" y="6530975"/>
          <p14:tracePt t="56906" x="3643313" y="6530975"/>
          <p14:tracePt t="56907" x="3660775" y="6530975"/>
          <p14:tracePt t="56908" x="3668713" y="6530975"/>
          <p14:tracePt t="56909" x="3684588" y="6530975"/>
          <p14:tracePt t="56910" x="3700463" y="6530975"/>
          <p14:tracePt t="56911" x="3708400" y="6530975"/>
          <p14:tracePt t="56912" x="3724275" y="6530975"/>
          <p14:tracePt t="56913" x="3732213" y="6530975"/>
          <p14:tracePt t="56914" x="3740150" y="6530975"/>
          <p14:tracePt t="56915" x="3756025" y="6530975"/>
          <p14:tracePt t="56916" x="3771900" y="6530975"/>
          <p14:tracePt t="56917" x="3779838" y="6530975"/>
          <p14:tracePt t="56921" x="3827463" y="6530975"/>
          <p14:tracePt t="56921" x="3843338" y="6530975"/>
          <p14:tracePt t="56923" x="3851275" y="6530975"/>
          <p14:tracePt t="56924" x="3859213" y="6530975"/>
          <p14:tracePt t="56925" x="3875088" y="6530975"/>
          <p14:tracePt t="56926" x="3883025" y="6530975"/>
          <p14:tracePt t="56927" x="3890963" y="6530975"/>
          <p14:tracePt t="56928" x="3898900" y="6530975"/>
          <p14:tracePt t="56929" x="3914775" y="6530975"/>
          <p14:tracePt t="56931" x="3930650" y="6530975"/>
          <p14:tracePt t="56932" x="3938588" y="6530975"/>
          <p14:tracePt t="56933" x="3946525" y="6530975"/>
          <p14:tracePt t="56934" x="3962400" y="6530975"/>
          <p14:tracePt t="56937" x="3978275" y="6530975"/>
          <p14:tracePt t="56938" x="3994150" y="6530975"/>
          <p14:tracePt t="56939" x="4002088" y="6530975"/>
          <p14:tracePt t="56940" x="4011613" y="6530975"/>
          <p14:tracePt t="56942" x="4019550" y="6530975"/>
          <p14:tracePt t="56943" x="4027488" y="6530975"/>
          <p14:tracePt t="56944" x="4035425" y="6530975"/>
          <p14:tracePt t="56945" x="4043363" y="6530975"/>
          <p14:tracePt t="56947" x="4051300" y="6530975"/>
          <p14:tracePt t="56949" x="4059238" y="6530975"/>
          <p14:tracePt t="56950" x="4067175" y="6530975"/>
          <p14:tracePt t="56954" x="4083050" y="6530975"/>
          <p14:tracePt t="56957" x="4090988" y="6530975"/>
          <p14:tracePt t="56960" x="4098925" y="6530975"/>
          <p14:tracePt t="57012" x="4090988" y="6530975"/>
          <p14:tracePt t="57016" x="4083050" y="6530975"/>
          <p14:tracePt t="57020" x="4075113" y="6530975"/>
          <p14:tracePt t="57021" x="4067175" y="6530975"/>
          <p14:tracePt t="57024" x="4059238" y="6530975"/>
          <p14:tracePt t="57027" x="4051300" y="6530975"/>
          <p14:tracePt t="57029" x="4043363" y="6530975"/>
          <p14:tracePt t="57032" x="4035425" y="6530975"/>
          <p14:tracePt t="57033" x="4027488" y="6530975"/>
          <p14:tracePt t="57037" x="4011613" y="6530975"/>
          <p14:tracePt t="57038" x="4002088" y="6530975"/>
          <p14:tracePt t="57039" x="3994150" y="6530975"/>
          <p14:tracePt t="57041" x="3986213" y="6530975"/>
          <p14:tracePt t="57043" x="3978275" y="6530975"/>
          <p14:tracePt t="57044" x="3970338" y="6530975"/>
          <p14:tracePt t="57046" x="3962400" y="6530975"/>
          <p14:tracePt t="57048" x="3954463" y="6530975"/>
          <p14:tracePt t="57049" x="3946525" y="6530975"/>
          <p14:tracePt t="57051" x="3938588" y="6530975"/>
          <p14:tracePt t="57054" x="3922713" y="6530975"/>
          <p14:tracePt t="57055" x="3914775" y="6530975"/>
          <p14:tracePt t="57057" x="3906838" y="6530975"/>
          <p14:tracePt t="57058" x="3898900" y="6530975"/>
          <p14:tracePt t="57059" x="3890963" y="6530975"/>
          <p14:tracePt t="57061" x="3883025" y="6530975"/>
          <p14:tracePt t="57062" x="3875088" y="6530975"/>
          <p14:tracePt t="57064" x="3867150" y="6530975"/>
          <p14:tracePt t="57065" x="3859213" y="6530975"/>
          <p14:tracePt t="57066" x="3851275" y="6530975"/>
          <p14:tracePt t="57072" x="3819525" y="6530975"/>
          <p14:tracePt t="57073" x="3811588" y="6530975"/>
          <p14:tracePt t="57074" x="3803650" y="6530975"/>
          <p14:tracePt t="57075" x="3795713" y="6530975"/>
          <p14:tracePt t="57077" x="3787775" y="6530975"/>
          <p14:tracePt t="57078" x="3779838" y="6530975"/>
          <p14:tracePt t="57079" x="3771900" y="6530975"/>
          <p14:tracePt t="57081" x="3763963" y="6530975"/>
          <p14:tracePt t="57082" x="3756025" y="6530975"/>
          <p14:tracePt t="57083" x="3748088" y="6530975"/>
          <p14:tracePt t="57084" x="3740150" y="6530975"/>
          <p14:tracePt t="57087" x="3724275" y="6530975"/>
          <p14:tracePt t="57088" x="3716338" y="6530975"/>
          <p14:tracePt t="57090" x="3708400" y="6530975"/>
          <p14:tracePt t="57091" x="3700463" y="6530975"/>
          <p14:tracePt t="57092" x="3692525" y="6530975"/>
          <p14:tracePt t="57094" x="3684588" y="6530975"/>
          <p14:tracePt t="57095" x="3676650" y="6530975"/>
          <p14:tracePt t="57096" x="3668713" y="6530975"/>
          <p14:tracePt t="57097" x="3660775" y="6530975"/>
          <p14:tracePt t="57099" x="3651250" y="6530975"/>
          <p14:tracePt t="57101" x="3643313" y="6530975"/>
          <p14:tracePt t="57105" x="3619500" y="6530975"/>
          <p14:tracePt t="57106" x="3611563" y="6530975"/>
          <p14:tracePt t="57109" x="3603625" y="6530975"/>
          <p14:tracePt t="57111" x="3595688" y="6530975"/>
          <p14:tracePt t="57112" x="3587750" y="6530975"/>
          <p14:tracePt t="57114" x="3579813" y="6530975"/>
          <p14:tracePt t="57116" x="3571875" y="6530975"/>
          <p14:tracePt t="57118" x="3563938" y="6530975"/>
          <p14:tracePt t="57123" x="3556000" y="6530975"/>
          <p14:tracePt t="57124" x="3548063" y="6530975"/>
          <p14:tracePt t="57127" x="3540125" y="6530975"/>
          <p14:tracePt t="57130" x="3532188" y="6530975"/>
          <p14:tracePt t="57202" x="3540125" y="6530975"/>
          <p14:tracePt t="57207" x="3556000" y="6530975"/>
          <p14:tracePt t="57210" x="3563938" y="6530975"/>
          <p14:tracePt t="57213" x="3571875" y="6530975"/>
          <p14:tracePt t="57214" x="3579813" y="6530975"/>
          <p14:tracePt t="57216" x="3587750" y="6530975"/>
          <p14:tracePt t="57217" x="3595688" y="6530975"/>
          <p14:tracePt t="57221" x="3619500" y="6530975"/>
          <p14:tracePt t="57222" x="3627438" y="6530975"/>
          <p14:tracePt t="57224" x="3635375" y="6530975"/>
          <p14:tracePt t="57225" x="3643313" y="6530975"/>
          <p14:tracePt t="57226" x="3651250" y="6530975"/>
          <p14:tracePt t="57227" x="3660775" y="6530975"/>
          <p14:tracePt t="57228" x="3668713" y="6530975"/>
          <p14:tracePt t="57229" x="3676650" y="6530975"/>
          <p14:tracePt t="57230" x="3684588" y="6530975"/>
          <p14:tracePt t="57231" x="3692525" y="6530975"/>
          <p14:tracePt t="57232" x="3700463" y="6523038"/>
          <p14:tracePt t="57233" x="3708400" y="6523038"/>
          <p14:tracePt t="57234" x="3716338" y="6523038"/>
          <p14:tracePt t="57237" x="3740150" y="6523038"/>
          <p14:tracePt t="57238" x="3748088" y="6523038"/>
          <p14:tracePt t="57239" x="3756025" y="6523038"/>
          <p14:tracePt t="57240" x="3763963" y="6523038"/>
          <p14:tracePt t="57241" x="3779838" y="6523038"/>
          <p14:tracePt t="57242" x="3787775" y="6523038"/>
          <p14:tracePt t="57243" x="3795713" y="6523038"/>
          <p14:tracePt t="57244" x="3803650" y="6523038"/>
          <p14:tracePt t="57245" x="3811588" y="6523038"/>
          <p14:tracePt t="57246" x="3819525" y="6523038"/>
          <p14:tracePt t="57247" x="3835400" y="6523038"/>
          <p14:tracePt t="57248" x="3843338" y="6523038"/>
          <p14:tracePt t="57249" x="3851275" y="6523038"/>
          <p14:tracePt t="57250" x="3867150" y="6515100"/>
          <p14:tracePt t="57251" x="3875088" y="6515100"/>
          <p14:tracePt t="57254" x="3906838" y="6515100"/>
          <p14:tracePt t="57255" x="3914775" y="6515100"/>
          <p14:tracePt t="57256" x="3922713" y="6515100"/>
          <p14:tracePt t="57257" x="3938588" y="6515100"/>
          <p14:tracePt t="57258" x="3946525" y="6515100"/>
          <p14:tracePt t="57259" x="3954463" y="6515100"/>
          <p14:tracePt t="57260" x="3970338" y="6507163"/>
          <p14:tracePt t="57261" x="3978275" y="6507163"/>
          <p14:tracePt t="57262" x="3994150" y="6507163"/>
          <p14:tracePt t="57263" x="4002088" y="6507163"/>
          <p14:tracePt t="57264" x="4019550" y="6507163"/>
          <p14:tracePt t="57266" x="4043363" y="6507163"/>
          <p14:tracePt t="57267" x="4051300" y="6507163"/>
          <p14:tracePt t="57271" x="4098925" y="6499225"/>
          <p14:tracePt t="57272" x="4106863" y="6499225"/>
          <p14:tracePt t="57273" x="4114800" y="6499225"/>
          <p14:tracePt t="57274" x="4130675" y="6499225"/>
          <p14:tracePt t="57275" x="4138613" y="6499225"/>
          <p14:tracePt t="57276" x="4146550" y="6499225"/>
          <p14:tracePt t="57277" x="4162425" y="6499225"/>
          <p14:tracePt t="57278" x="4170363" y="6499225"/>
          <p14:tracePt t="57279" x="4178300" y="6499225"/>
          <p14:tracePt t="57280" x="4186238" y="6499225"/>
          <p14:tracePt t="57281" x="4194175" y="6499225"/>
          <p14:tracePt t="57282" x="4202113" y="6499225"/>
          <p14:tracePt t="57283" x="4217988" y="6499225"/>
          <p14:tracePt t="57284" x="4233863" y="6499225"/>
          <p14:tracePt t="57287" x="4249738" y="6491288"/>
          <p14:tracePt t="57288" x="4265613" y="6491288"/>
          <p14:tracePt t="57289" x="4273550" y="6491288"/>
          <p14:tracePt t="57290" x="4281488" y="6491288"/>
          <p14:tracePt t="57291" x="4289425" y="6491288"/>
          <p14:tracePt t="57292" x="4297363" y="6491288"/>
          <p14:tracePt t="57293" x="4305300" y="6491288"/>
          <p14:tracePt t="57295" x="4321175" y="6491288"/>
          <p14:tracePt t="57297" x="4329113" y="6491288"/>
          <p14:tracePt t="57299" x="4337050" y="6491288"/>
          <p14:tracePt t="57300" x="4344988" y="6491288"/>
          <p14:tracePt t="57301" x="4352925" y="6491288"/>
          <p14:tracePt t="57304" x="4370388" y="6491288"/>
          <p14:tracePt t="57307" x="4378325" y="6491288"/>
          <p14:tracePt t="57309" x="4386263" y="6491288"/>
          <p14:tracePt t="57312" x="4394200" y="6491288"/>
          <p14:tracePt t="57315" x="4402138" y="6491288"/>
          <p14:tracePt t="57373" x="4394200" y="6491288"/>
          <p14:tracePt t="57377" x="4386263" y="6491288"/>
          <p14:tracePt t="57380" x="4378325" y="6491288"/>
          <p14:tracePt t="57381" x="4370388" y="6491288"/>
          <p14:tracePt t="57383" x="4362450" y="6491288"/>
          <p14:tracePt t="57384" x="4352925" y="6491288"/>
          <p14:tracePt t="57387" x="4344988" y="6491288"/>
          <p14:tracePt t="57388" x="4337050" y="6491288"/>
          <p14:tracePt t="57389" x="4329113" y="6491288"/>
          <p14:tracePt t="57390" x="4321175" y="6491288"/>
          <p14:tracePt t="57392" x="4313238" y="6491288"/>
          <p14:tracePt t="57393" x="4305300" y="6491288"/>
          <p14:tracePt t="57394" x="4297363" y="6491288"/>
          <p14:tracePt t="57395" x="4289425" y="6491288"/>
          <p14:tracePt t="57396" x="4281488" y="6491288"/>
          <p14:tracePt t="57397" x="4273550" y="6491288"/>
          <p14:tracePt t="57398" x="4265613" y="6491288"/>
          <p14:tracePt t="57399" x="4257675" y="6491288"/>
          <p14:tracePt t="57400" x="4249738" y="6491288"/>
          <p14:tracePt t="57404" x="4210050" y="6491288"/>
          <p14:tracePt t="57405" x="4202113" y="6491288"/>
          <p14:tracePt t="57406" x="4194175" y="6491288"/>
          <p14:tracePt t="57407" x="4186238" y="6491288"/>
          <p14:tracePt t="57408" x="4170363" y="6491288"/>
          <p14:tracePt t="57409" x="4162425" y="6491288"/>
          <p14:tracePt t="57410" x="4146550" y="6491288"/>
          <p14:tracePt t="57411" x="4138613" y="6483350"/>
          <p14:tracePt t="57412" x="4130675" y="6483350"/>
          <p14:tracePt t="57413" x="4122738" y="6483350"/>
          <p14:tracePt t="57414" x="4106863" y="6483350"/>
          <p14:tracePt t="57415" x="4098925" y="6483350"/>
          <p14:tracePt t="57416" x="4083050" y="6483350"/>
          <p14:tracePt t="57417" x="4075113" y="6483350"/>
          <p14:tracePt t="57418" x="4059238" y="6483350"/>
          <p14:tracePt t="57419" x="4051300" y="6483350"/>
          <p14:tracePt t="57423" x="3994150" y="6483350"/>
          <p14:tracePt t="57424" x="3986213" y="6483350"/>
          <p14:tracePt t="57425" x="3978275" y="6483350"/>
          <p14:tracePt t="57426" x="3954463" y="6475413"/>
          <p14:tracePt t="57427" x="3946525" y="6475413"/>
          <p14:tracePt t="57428" x="3930650" y="6475413"/>
          <p14:tracePt t="57429" x="3922713" y="6475413"/>
          <p14:tracePt t="57430" x="3906838" y="6475413"/>
          <p14:tracePt t="57431" x="3898900" y="6475413"/>
          <p14:tracePt t="57432" x="3883025" y="6475413"/>
          <p14:tracePt t="57433" x="3867150" y="6475413"/>
          <p14:tracePt t="57434" x="3851275" y="6475413"/>
          <p14:tracePt t="57437" x="3819525" y="6475413"/>
          <p14:tracePt t="57438" x="3803650" y="6475413"/>
          <p14:tracePt t="57439" x="3787775" y="6475413"/>
          <p14:tracePt t="57440" x="3779838" y="6475413"/>
          <p14:tracePt t="57441" x="3763963" y="6475413"/>
          <p14:tracePt t="57442" x="3756025" y="6475413"/>
          <p14:tracePt t="57443" x="3740150" y="6467475"/>
          <p14:tracePt t="57444" x="3724275" y="6467475"/>
          <p14:tracePt t="57445" x="3716338" y="6467475"/>
          <p14:tracePt t="57446" x="3700463" y="6467475"/>
          <p14:tracePt t="57447" x="3692525" y="6467475"/>
          <p14:tracePt t="57448" x="3684588" y="6467475"/>
          <p14:tracePt t="57449" x="3668713" y="6467475"/>
          <p14:tracePt t="57450" x="3651250" y="6467475"/>
          <p14:tracePt t="57451" x="3643313" y="6467475"/>
          <p14:tracePt t="57454" x="3611563" y="6467475"/>
          <p14:tracePt t="57455" x="3595688" y="6467475"/>
          <p14:tracePt t="57456" x="3587750" y="6467475"/>
          <p14:tracePt t="57457" x="3579813" y="6467475"/>
          <p14:tracePt t="57458" x="3571875" y="6467475"/>
          <p14:tracePt t="57459" x="3556000" y="6467475"/>
          <p14:tracePt t="57460" x="3548063" y="6467475"/>
          <p14:tracePt t="57461" x="3540125" y="6467475"/>
          <p14:tracePt t="57462" x="3524250" y="6467475"/>
          <p14:tracePt t="57464" x="3508375" y="6467475"/>
          <p14:tracePt t="57465" x="3500438" y="6467475"/>
          <p14:tracePt t="57466" x="3492500" y="6467475"/>
          <p14:tracePt t="57467" x="3484563" y="6467475"/>
          <p14:tracePt t="57471" x="3452813" y="6467475"/>
          <p14:tracePt t="57473" x="3444875" y="6467475"/>
          <p14:tracePt t="57474" x="3436938" y="6467475"/>
          <p14:tracePt t="57475" x="3429000" y="6467475"/>
          <p14:tracePt t="57477" x="3421063" y="6467475"/>
          <p14:tracePt t="57478" x="3413125" y="6467475"/>
          <p14:tracePt t="57480" x="3405188" y="6467475"/>
          <p14:tracePt t="57482" x="3397250" y="6467475"/>
          <p14:tracePt t="57488" x="3381375" y="6467475"/>
          <p14:tracePt t="57492" x="3373438" y="6467475"/>
          <p14:tracePt t="57660" x="3381375" y="6467475"/>
          <p14:tracePt t="57663" x="3389313" y="6467475"/>
          <p14:tracePt t="57667" x="3397250" y="6467475"/>
          <p14:tracePt t="57671" x="3413125" y="6467475"/>
          <p14:tracePt t="57673" x="3421063" y="6467475"/>
          <p14:tracePt t="57674" x="3429000" y="6467475"/>
          <p14:tracePt t="57675" x="3436938" y="6467475"/>
          <p14:tracePt t="57676" x="3444875" y="6467475"/>
          <p14:tracePt t="57678" x="3452813" y="6467475"/>
          <p14:tracePt t="57679" x="3460750" y="6467475"/>
          <p14:tracePt t="57680" x="3468688" y="6475413"/>
          <p14:tracePt t="57681" x="3476625" y="6475413"/>
          <p14:tracePt t="57682" x="3484563" y="6475413"/>
          <p14:tracePt t="57683" x="3492500" y="6475413"/>
          <p14:tracePt t="57684" x="3500438" y="6475413"/>
          <p14:tracePt t="57687" x="3532188" y="6475413"/>
          <p14:tracePt t="57689" x="3548063" y="6483350"/>
          <p14:tracePt t="57690" x="3556000" y="6483350"/>
          <p14:tracePt t="57691" x="3563938" y="6483350"/>
          <p14:tracePt t="57692" x="3571875" y="6483350"/>
          <p14:tracePt t="57693" x="3587750" y="6483350"/>
          <p14:tracePt t="57694" x="3595688" y="6483350"/>
          <p14:tracePt t="57695" x="3611563" y="6483350"/>
          <p14:tracePt t="57696" x="3619500" y="6483350"/>
          <p14:tracePt t="57697" x="3627438" y="6483350"/>
          <p14:tracePt t="57698" x="3643313" y="6483350"/>
          <p14:tracePt t="57699" x="3660775" y="6491288"/>
          <p14:tracePt t="57700" x="3668713" y="6491288"/>
          <p14:tracePt t="57701" x="3676650" y="6491288"/>
          <p14:tracePt t="57704" x="3716338" y="6491288"/>
          <p14:tracePt t="57705" x="3732213" y="6491288"/>
          <p14:tracePt t="57706" x="3740150" y="6491288"/>
          <p14:tracePt t="57707" x="3756025" y="6491288"/>
          <p14:tracePt t="57708" x="3771900" y="6491288"/>
          <p14:tracePt t="57709" x="3787775" y="6491288"/>
          <p14:tracePt t="57710" x="3803650" y="6499225"/>
          <p14:tracePt t="57711" x="3819525" y="6499225"/>
          <p14:tracePt t="57712" x="3827463" y="6499225"/>
          <p14:tracePt t="57713" x="3843338" y="6499225"/>
          <p14:tracePt t="57714" x="3859213" y="6499225"/>
          <p14:tracePt t="57715" x="3875088" y="6499225"/>
          <p14:tracePt t="57716" x="3898900" y="6499225"/>
          <p14:tracePt t="57717" x="3906838" y="6499225"/>
          <p14:tracePt t="57721" x="3970338" y="6507163"/>
          <p14:tracePt t="57722" x="3994150" y="6507163"/>
          <p14:tracePt t="57723" x="4019550" y="6507163"/>
          <p14:tracePt t="57724" x="4035425" y="6507163"/>
          <p14:tracePt t="57725" x="4051300" y="6507163"/>
          <p14:tracePt t="57726" x="4067175" y="6507163"/>
          <p14:tracePt t="57727" x="4083050" y="6507163"/>
          <p14:tracePt t="57728" x="4114800" y="6515100"/>
          <p14:tracePt t="57729" x="4122738" y="6515100"/>
          <p14:tracePt t="57730" x="4146550" y="6515100"/>
          <p14:tracePt t="57731" x="4162425" y="6515100"/>
          <p14:tracePt t="57732" x="4186238" y="6515100"/>
          <p14:tracePt t="57733" x="4202113" y="6515100"/>
          <p14:tracePt t="57734" x="4233863" y="6523038"/>
          <p14:tracePt t="57737" x="4297363" y="6523038"/>
          <p14:tracePt t="57738" x="4313238" y="6523038"/>
          <p14:tracePt t="57739" x="4337050" y="6523038"/>
          <p14:tracePt t="57740" x="4362450" y="6530975"/>
          <p14:tracePt t="57741" x="4394200" y="6530975"/>
          <p14:tracePt t="57742" x="4402138" y="6530975"/>
          <p14:tracePt t="57743" x="4425950" y="6530975"/>
          <p14:tracePt t="57744" x="4449763" y="6530975"/>
          <p14:tracePt t="57745" x="4465638" y="6530975"/>
          <p14:tracePt t="57746" x="4497388" y="6530975"/>
          <p14:tracePt t="57747" x="4529138" y="6530975"/>
          <p14:tracePt t="57748" x="4545013" y="6530975"/>
          <p14:tracePt t="57749" x="4576763" y="6538913"/>
          <p14:tracePt t="57750" x="4592638" y="6538913"/>
          <p14:tracePt t="57754" x="4687888" y="6538913"/>
          <p14:tracePt t="57755" x="4721225" y="6538913"/>
          <p14:tracePt t="57756" x="4745038" y="6538913"/>
          <p14:tracePt t="57757" x="4760913" y="6546850"/>
          <p14:tracePt t="57758" x="4800600" y="6546850"/>
          <p14:tracePt t="57759" x="4824413" y="6546850"/>
          <p14:tracePt t="57760" x="4848225" y="6546850"/>
          <p14:tracePt t="57761" x="4864100" y="6546850"/>
          <p14:tracePt t="57762" x="4895850" y="6546850"/>
          <p14:tracePt t="57763" x="4919663" y="6546850"/>
          <p14:tracePt t="57764" x="4951413" y="6546850"/>
          <p14:tracePt t="57765" x="4975225" y="6546850"/>
          <p14:tracePt t="57766" x="5006975" y="6546850"/>
          <p14:tracePt t="57767" x="5022850" y="6554788"/>
          <p14:tracePt t="57771" x="5143500" y="6554788"/>
          <p14:tracePt t="57772" x="5167313" y="6554788"/>
          <p14:tracePt t="57773" x="5191125" y="6554788"/>
          <p14:tracePt t="57774" x="5222875" y="6554788"/>
          <p14:tracePt t="57775" x="5254625" y="6554788"/>
          <p14:tracePt t="57776" x="5286375" y="6554788"/>
          <p14:tracePt t="57777" x="5310188" y="6554788"/>
          <p14:tracePt t="57778" x="5334000" y="6554788"/>
          <p14:tracePt t="57779" x="5365750" y="6554788"/>
          <p14:tracePt t="57780" x="5389563" y="6554788"/>
          <p14:tracePt t="57781" x="5414963" y="6562725"/>
          <p14:tracePt t="57782" x="5454650" y="6562725"/>
          <p14:tracePt t="57783" x="5478463" y="6562725"/>
          <p14:tracePt t="57784" x="5510213" y="6562725"/>
          <p14:tracePt t="57787" x="5597525" y="6562725"/>
          <p14:tracePt t="57788" x="5629275" y="6562725"/>
          <p14:tracePt t="57789" x="5653088" y="6562725"/>
          <p14:tracePt t="57790" x="5676900" y="6562725"/>
          <p14:tracePt t="57791" x="5708650" y="6562725"/>
          <p14:tracePt t="57792" x="5732463" y="6562725"/>
          <p14:tracePt t="57793" x="5773738" y="6562725"/>
          <p14:tracePt t="57794" x="5797550" y="6562725"/>
          <p14:tracePt t="57795" x="5821363" y="6562725"/>
          <p14:tracePt t="57796" x="5845175" y="6562725"/>
          <p14:tracePt t="57797" x="5876925" y="6562725"/>
          <p14:tracePt t="57798" x="5900738" y="6562725"/>
          <p14:tracePt t="57799" x="5940425" y="6562725"/>
          <p14:tracePt t="57800" x="5964238" y="6562725"/>
          <p14:tracePt t="57801" x="5988050" y="6562725"/>
          <p14:tracePt t="57804" x="6108700" y="6562725"/>
          <p14:tracePt t="57806" x="6132513" y="6562725"/>
          <p14:tracePt t="57807" x="6156325" y="6562725"/>
          <p14:tracePt t="57808" x="6188075" y="6562725"/>
          <p14:tracePt t="57809" x="6211888" y="6562725"/>
          <p14:tracePt t="57810" x="6235700" y="6562725"/>
          <p14:tracePt t="57811" x="6267450" y="6562725"/>
          <p14:tracePt t="57812" x="6299200" y="6562725"/>
          <p14:tracePt t="57813" x="6315075" y="6562725"/>
          <p14:tracePt t="57814" x="6338888" y="6562725"/>
          <p14:tracePt t="57815" x="6370638" y="6562725"/>
          <p14:tracePt t="57816" x="6394450" y="6562725"/>
          <p14:tracePt t="57817" x="6426200" y="6562725"/>
          <p14:tracePt t="57821" x="6530975" y="6554788"/>
          <p14:tracePt t="57822" x="6554788" y="6554788"/>
          <p14:tracePt t="57823" x="6586538" y="6554788"/>
          <p14:tracePt t="57824" x="6618288" y="6554788"/>
          <p14:tracePt t="57825" x="6634163" y="6546850"/>
          <p14:tracePt t="57826" x="6665913" y="6546850"/>
          <p14:tracePt t="57827" x="6689725" y="6546850"/>
          <p14:tracePt t="57828" x="6713538" y="6546850"/>
          <p14:tracePt t="57829" x="6745288" y="6546850"/>
          <p14:tracePt t="57830" x="6769100" y="6546850"/>
          <p14:tracePt t="57831" x="6794500" y="6546850"/>
          <p14:tracePt t="57832" x="6818313" y="6538913"/>
          <p14:tracePt t="57833" x="6850063" y="6538913"/>
          <p14:tracePt t="57834" x="6873875" y="6538913"/>
          <p14:tracePt t="57837" x="6977063" y="6530975"/>
          <p14:tracePt t="57839" x="7000875" y="6530975"/>
          <p14:tracePt t="57840" x="7024688" y="6530975"/>
          <p14:tracePt t="57841" x="7056438" y="6530975"/>
          <p14:tracePt t="57842" x="7080250" y="6530975"/>
          <p14:tracePt t="57843" x="7104063" y="6530975"/>
          <p14:tracePt t="57844" x="7127875" y="6523038"/>
          <p14:tracePt t="57845" x="7153275" y="6523038"/>
          <p14:tracePt t="57846" x="7177088" y="6523038"/>
          <p14:tracePt t="57847" x="7208838" y="6515100"/>
          <p14:tracePt t="57848" x="7232650" y="6515100"/>
          <p14:tracePt t="57849" x="7256463" y="6515100"/>
          <p14:tracePt t="57850" x="7280275" y="6515100"/>
          <p14:tracePt t="57854" x="7383463" y="6507163"/>
          <p14:tracePt t="57855" x="7407275" y="6499225"/>
          <p14:tracePt t="57856" x="7431088" y="6499225"/>
          <p14:tracePt t="57857" x="7454900" y="6499225"/>
          <p14:tracePt t="57858" x="7486650" y="6491288"/>
          <p14:tracePt t="57859" x="7512050" y="6491288"/>
          <p14:tracePt t="57860" x="7535863" y="6491288"/>
          <p14:tracePt t="57861" x="7551738" y="6491288"/>
          <p14:tracePt t="57861" x="7583488" y="6483350"/>
          <p14:tracePt t="57863" x="7599363" y="6483350"/>
          <p14:tracePt t="57864" x="7623175" y="6483350"/>
          <p14:tracePt t="57865" x="7654925" y="6475413"/>
          <p14:tracePt t="57866" x="7678738" y="6467475"/>
          <p14:tracePt t="57867" x="7702550" y="6467475"/>
          <p14:tracePt t="57871" x="7797800" y="6451600"/>
          <p14:tracePt t="57872" x="7821613" y="6451600"/>
          <p14:tracePt t="57873" x="7847013" y="6443663"/>
          <p14:tracePt t="57874" x="7870825" y="6443663"/>
          <p14:tracePt t="57875" x="7894638" y="6443663"/>
          <p14:tracePt t="57876" x="7926388" y="6435725"/>
          <p14:tracePt t="57877" x="7942263" y="6427788"/>
          <p14:tracePt t="57878" x="7966075" y="6427788"/>
          <p14:tracePt t="57879" x="7989888" y="6427788"/>
          <p14:tracePt t="57880" x="8013700" y="6419850"/>
          <p14:tracePt t="57881" x="8029575" y="6419850"/>
          <p14:tracePt t="57882" x="8053388" y="6419850"/>
          <p14:tracePt t="57883" x="8085138" y="6411913"/>
          <p14:tracePt t="57884" x="8101013" y="6411913"/>
          <p14:tracePt t="57887" x="8164513" y="6403975"/>
          <p14:tracePt t="57888" x="8180388" y="6403975"/>
          <p14:tracePt t="57889" x="8205788" y="6403975"/>
          <p14:tracePt t="57890" x="8221663" y="6403975"/>
          <p14:tracePt t="57891" x="8245475" y="6396038"/>
          <p14:tracePt t="57892" x="8261350" y="6396038"/>
          <p14:tracePt t="57893" x="8277225" y="6396038"/>
          <p14:tracePt t="57894" x="8301038" y="6396038"/>
          <p14:tracePt t="57895" x="8324850" y="6396038"/>
          <p14:tracePt t="57896" x="8340725" y="6396038"/>
          <p14:tracePt t="57897" x="8356600" y="6388100"/>
          <p14:tracePt t="57898" x="8372475" y="6388100"/>
          <p14:tracePt t="57899" x="8388350" y="6388100"/>
          <p14:tracePt t="57900" x="8404225" y="6388100"/>
          <p14:tracePt t="57901" x="8428038" y="6388100"/>
          <p14:tracePt t="57904" x="8459788" y="6388100"/>
          <p14:tracePt t="57905" x="8475663" y="6380163"/>
          <p14:tracePt t="57906" x="8499475" y="6380163"/>
          <p14:tracePt t="57907" x="8515350" y="6380163"/>
          <p14:tracePt t="57908" x="8523288" y="6380163"/>
          <p14:tracePt t="57909" x="8540750" y="6380163"/>
          <p14:tracePt t="57910" x="8548688" y="6380163"/>
          <p14:tracePt t="57911" x="8564563" y="6380163"/>
          <p14:tracePt t="57912" x="8580438" y="6380163"/>
          <p14:tracePt t="57913" x="8588375" y="6380163"/>
          <p14:tracePt t="57914" x="8604250" y="6380163"/>
          <p14:tracePt t="57915" x="8620125" y="6380163"/>
          <p14:tracePt t="57916" x="8628063" y="6380163"/>
          <p14:tracePt t="57917" x="8636000" y="6380163"/>
          <p14:tracePt t="57921" x="8683625" y="6380163"/>
          <p14:tracePt t="57922" x="8691563" y="6372225"/>
          <p14:tracePt t="57923" x="8699500" y="6372225"/>
          <p14:tracePt t="57924" x="8707438" y="6372225"/>
          <p14:tracePt t="57925" x="8715375" y="6372225"/>
          <p14:tracePt t="57926" x="8731250" y="6372225"/>
          <p14:tracePt t="57928" x="8739188" y="6372225"/>
          <p14:tracePt t="57929" x="8747125" y="6372225"/>
          <p14:tracePt t="57930" x="8763000" y="6372225"/>
          <p14:tracePt t="57931" x="8770938" y="6372225"/>
          <p14:tracePt t="57932" x="8778875" y="6372225"/>
          <p14:tracePt t="57933" x="8786813" y="6372225"/>
          <p14:tracePt t="57934" x="8794750" y="6372225"/>
          <p14:tracePt t="57937" x="8818563" y="6372225"/>
          <p14:tracePt t="57939" x="8826500" y="6372225"/>
          <p14:tracePt t="57940" x="8834438" y="6372225"/>
          <p14:tracePt t="57941" x="8842375" y="6372225"/>
          <p14:tracePt t="57942" x="8850313" y="6372225"/>
          <p14:tracePt t="57944" x="8858250" y="6372225"/>
          <p14:tracePt t="57945" x="8866188" y="6372225"/>
          <p14:tracePt t="57946" x="8874125" y="6372225"/>
          <p14:tracePt t="57948" x="8883650" y="6372225"/>
          <p14:tracePt t="57950" x="8891588" y="6372225"/>
          <p14:tracePt t="57951" x="8899525" y="6372225"/>
          <p14:tracePt t="57954" x="8915400" y="6372225"/>
          <p14:tracePt t="57955" x="8923338" y="6372225"/>
          <p14:tracePt t="57957" x="8931275" y="6372225"/>
          <p14:tracePt t="57958" x="8939213" y="6372225"/>
          <p14:tracePt t="57960" x="8947150" y="6372225"/>
          <p14:tracePt t="57961" x="8955088" y="6372225"/>
          <p14:tracePt t="57963" x="8963025" y="6372225"/>
          <p14:tracePt t="57964" x="8970963" y="6372225"/>
          <p14:tracePt t="57966" x="8978900" y="6372225"/>
          <p14:tracePt t="57971" x="9002713" y="6372225"/>
          <p14:tracePt t="57973" x="9010650" y="6372225"/>
          <p14:tracePt t="57976" x="9018588" y="6372225"/>
          <p14:tracePt t="57978" x="9026525" y="6372225"/>
          <p14:tracePt t="57980" x="9034463" y="6372225"/>
          <p14:tracePt t="57983" x="9042400" y="6372225"/>
          <p14:tracePt t="57987" x="9050338" y="6364288"/>
          <p14:tracePt t="57988" x="9058275" y="6364288"/>
          <p14:tracePt t="57990" x="9066213" y="6364288"/>
          <p14:tracePt t="57993" x="9074150" y="6364288"/>
          <p14:tracePt t="57996" x="9082088" y="6364288"/>
          <p14:tracePt t="58004" x="9090025" y="6364288"/>
          <p14:tracePt t="58007" x="9097963" y="6364288"/>
          <p14:tracePt t="58015" x="9105900" y="6356350"/>
          <p14:tracePt t="58023" x="9113838" y="6356350"/>
          <p14:tracePt t="58031" x="9121775" y="6356350"/>
          <p14:tracePt t="58038" x="9129713" y="6356350"/>
          <p14:tracePt t="58044" x="9137650" y="6356350"/>
          <p14:tracePt t="58048" x="9145588" y="6356350"/>
          <p14:tracePt t="58051" x="9153525" y="6356350"/>
          <p14:tracePt t="58055" x="9161463" y="6356350"/>
          <p14:tracePt t="58056" x="9169400" y="6356350"/>
          <p14:tracePt t="58059" x="9177338" y="6356350"/>
          <p14:tracePt t="58061" x="9185275" y="6356350"/>
          <p14:tracePt t="58063" x="9193213" y="6356350"/>
          <p14:tracePt t="58065" x="9201150" y="6356350"/>
          <p14:tracePt t="58067" x="9209088" y="6356350"/>
          <p14:tracePt t="58071" x="9224963" y="6356350"/>
          <p14:tracePt t="58072" x="9234488" y="6356350"/>
          <p14:tracePt t="58074" x="9242425" y="6356350"/>
          <p14:tracePt t="58075" x="9250363" y="6356350"/>
          <p14:tracePt t="58076" x="9258300" y="6356350"/>
          <p14:tracePt t="58078" x="9266238" y="6356350"/>
          <p14:tracePt t="58079" x="9274175" y="6356350"/>
          <p14:tracePt t="58081" x="9282113" y="6356350"/>
          <p14:tracePt t="58082" x="9290050" y="6356350"/>
          <p14:tracePt t="58083" x="9297988" y="6356350"/>
          <p14:tracePt t="58087" x="9313863" y="6356350"/>
          <p14:tracePt t="58088" x="9321800" y="6356350"/>
          <p14:tracePt t="58090" x="9329738" y="6356350"/>
          <p14:tracePt t="58091" x="9337675" y="6356350"/>
          <p14:tracePt t="58092" x="9345613" y="6356350"/>
          <p14:tracePt t="58094" x="9353550" y="6356350"/>
          <p14:tracePt t="58096" x="9361488" y="6356350"/>
          <p14:tracePt t="58097" x="9369425" y="6356350"/>
          <p14:tracePt t="58099" x="9377363" y="6356350"/>
          <p14:tracePt t="58104" x="9401175" y="6356350"/>
          <p14:tracePt t="58106" x="9409113" y="6356350"/>
          <p14:tracePt t="58107" x="9417050" y="6356350"/>
          <p14:tracePt t="58109" x="9424988" y="6356350"/>
          <p14:tracePt t="58111" x="9432925" y="6356350"/>
          <p14:tracePt t="58112" x="9440863" y="6356350"/>
          <p14:tracePt t="58113" x="9448800" y="6348413"/>
          <p14:tracePt t="58115" x="9456738" y="6348413"/>
          <p14:tracePt t="58117" x="9464675" y="6348413"/>
          <p14:tracePt t="58121" x="9488488" y="6348413"/>
          <p14:tracePt t="58124" x="9496425" y="6348413"/>
          <p14:tracePt t="58126" x="9504363" y="6348413"/>
          <p14:tracePt t="58127" x="9512300" y="6348413"/>
          <p14:tracePt t="58129" x="9520238" y="6348413"/>
          <p14:tracePt t="58131" x="9528175" y="6348413"/>
          <p14:tracePt t="58133" x="9536113" y="6348413"/>
          <p14:tracePt t="58137" x="9551988" y="6348413"/>
          <p14:tracePt t="58139" x="9559925" y="6348413"/>
          <p14:tracePt t="58142" x="9567863" y="6348413"/>
          <p14:tracePt t="58144" x="9575800" y="6348413"/>
          <p14:tracePt t="58147" x="9585325" y="6348413"/>
          <p14:tracePt t="58150" x="9593263" y="6348413"/>
          <p14:tracePt t="58154" x="9601200" y="6348413"/>
          <p14:tracePt t="58156" x="9609138" y="6348413"/>
          <p14:tracePt t="58160" x="9617075" y="6348413"/>
          <p14:tracePt t="58164" x="9625013" y="6348413"/>
          <p14:tracePt t="58176" x="9632950" y="6348413"/>
          <p14:tracePt t="58313" x="9625013" y="6356350"/>
          <p14:tracePt t="58317" x="9625013" y="6364288"/>
          <p14:tracePt t="58322" x="9617075" y="6372225"/>
          <p14:tracePt t="58327" x="9617075" y="6380163"/>
          <p14:tracePt t="58330" x="9609138" y="6380163"/>
          <p14:tracePt t="58339" x="9609138" y="6388100"/>
          <p14:tracePt t="58404" x="9617075" y="6388100"/>
          <p14:tracePt t="58408" x="9625013" y="6388100"/>
          <p14:tracePt t="58409" x="9632950" y="6388100"/>
          <p14:tracePt t="58412" x="9640888" y="6388100"/>
          <p14:tracePt t="58413" x="9648825" y="6388100"/>
          <p14:tracePt t="58415" x="9656763" y="6388100"/>
          <p14:tracePt t="58417" x="9664700" y="6388100"/>
          <p14:tracePt t="58421" x="9688513" y="6388100"/>
          <p14:tracePt t="58422" x="9696450" y="6388100"/>
          <p14:tracePt t="58423" x="9704388" y="6396038"/>
          <p14:tracePt t="58424" x="9712325" y="6396038"/>
          <p14:tracePt t="58425" x="9720263" y="6396038"/>
          <p14:tracePt t="58426" x="9728200" y="6396038"/>
          <p14:tracePt t="58427" x="9736138" y="6396038"/>
          <p14:tracePt t="58428" x="9744075" y="6396038"/>
          <p14:tracePt t="58429" x="9752013" y="6396038"/>
          <p14:tracePt t="58430" x="9759950" y="6396038"/>
          <p14:tracePt t="58431" x="9767888" y="6396038"/>
          <p14:tracePt t="58432" x="9775825" y="6396038"/>
          <p14:tracePt t="58433" x="9791700" y="6396038"/>
          <p14:tracePt t="58439" x="9839325" y="6396038"/>
          <p14:tracePt t="58440" x="9847263" y="6396038"/>
          <p14:tracePt t="58441" x="9855200" y="6396038"/>
          <p14:tracePt t="58443" x="9871075" y="6396038"/>
          <p14:tracePt t="58444" x="9879013" y="6396038"/>
          <p14:tracePt t="58445" x="9886950" y="6396038"/>
          <p14:tracePt t="58446" x="9894888" y="6396038"/>
          <p14:tracePt t="58447" x="9902825" y="6396038"/>
          <p14:tracePt t="58448" x="9910763" y="6396038"/>
          <p14:tracePt t="58449" x="9918700" y="6396038"/>
          <p14:tracePt t="58450" x="9926638" y="6396038"/>
          <p14:tracePt t="58454" x="9952038" y="6396038"/>
          <p14:tracePt t="58455" x="9959975" y="6396038"/>
          <p14:tracePt t="58456" x="9967913" y="6396038"/>
          <p14:tracePt t="58457" x="9975850" y="6396038"/>
          <p14:tracePt t="58458" x="9983788" y="6396038"/>
          <p14:tracePt t="58459" x="9991725" y="6396038"/>
          <p14:tracePt t="58461" x="9999663" y="6396038"/>
          <p14:tracePt t="58463" x="10007600" y="6396038"/>
          <p14:tracePt t="58464" x="10015538" y="6396038"/>
          <p14:tracePt t="58466" x="10023475" y="6396038"/>
          <p14:tracePt t="58471" x="10039350" y="6396038"/>
          <p14:tracePt t="58472" x="10047288" y="6396038"/>
          <p14:tracePt t="58474" x="10055225" y="6396038"/>
          <p14:tracePt t="58477" x="10063163" y="6396038"/>
          <p14:tracePt t="58480" x="10071100" y="6396038"/>
          <p14:tracePt t="58578" x="10063163" y="6396038"/>
          <p14:tracePt t="58582" x="10055225" y="6396038"/>
          <p14:tracePt t="58586" x="10047288" y="6396038"/>
          <p14:tracePt t="58588" x="10039350" y="6396038"/>
          <p14:tracePt t="58591" x="10031413" y="6396038"/>
          <p14:tracePt t="58593" x="10023475" y="6396038"/>
          <p14:tracePt t="58595" x="10015538" y="6396038"/>
          <p14:tracePt t="58597" x="10007600" y="6396038"/>
          <p14:tracePt t="58599" x="9999663" y="6396038"/>
          <p14:tracePt t="58604" x="9983788" y="6396038"/>
          <p14:tracePt t="58606" x="9975850" y="6396038"/>
          <p14:tracePt t="58607" x="9967913" y="6396038"/>
          <p14:tracePt t="58609" x="9959975" y="6396038"/>
          <p14:tracePt t="58611" x="9952038" y="6396038"/>
          <p14:tracePt t="58613" x="9944100" y="6403975"/>
          <p14:tracePt t="58615" x="9936163" y="6403975"/>
          <p14:tracePt t="58616" x="9926638" y="6403975"/>
          <p14:tracePt t="58621" x="9910763" y="6403975"/>
          <p14:tracePt t="58622" x="9902825" y="6403975"/>
          <p14:tracePt t="58625" x="9894888" y="6403975"/>
          <p14:tracePt t="58626" x="9886950" y="6403975"/>
          <p14:tracePt t="58629" x="9879013" y="6411913"/>
          <p14:tracePt t="58631" x="9871075" y="6411913"/>
          <p14:tracePt t="58634" x="9863138" y="6411913"/>
          <p14:tracePt t="58638" x="9855200" y="6411913"/>
          <p14:tracePt t="58639" x="9847263" y="6411913"/>
          <p14:tracePt t="58642" x="9839325" y="6411913"/>
          <p14:tracePt t="58644" x="9839325" y="6419850"/>
          <p14:tracePt t="58646" x="9831388" y="6419850"/>
          <p14:tracePt t="58654" x="9823450" y="6419850"/>
          <p14:tracePt t="58667" x="9815513" y="6419850"/>
          <p14:tracePt t="58755" x="9807575" y="6419850"/>
          <p14:tracePt t="58769" x="9799638" y="6419850"/>
          <p14:tracePt t="58778" x="9791700" y="6419850"/>
          <p14:tracePt t="58786" x="9783763" y="6419850"/>
          <p14:tracePt t="58795" x="9775825" y="6419850"/>
          <p14:tracePt t="58805" x="9767888" y="6419850"/>
          <p14:tracePt t="58807" x="9759950" y="6419850"/>
          <p14:tracePt t="58812" x="9752013" y="6419850"/>
          <p14:tracePt t="58821" x="9744075" y="6419850"/>
          <p14:tracePt t="58823" x="9736138" y="6419850"/>
          <p14:tracePt t="58832" x="9728200" y="6419850"/>
          <p14:tracePt t="58944" x="9736138" y="6419850"/>
          <p14:tracePt t="58951" x="9744075" y="6419850"/>
          <p14:tracePt t="58959" x="9752013" y="6419850"/>
          <p14:tracePt t="58963" x="9759950" y="6419850"/>
          <p14:tracePt t="58972" x="9767888" y="6419850"/>
          <p14:tracePt t="58981" x="9775825" y="6419850"/>
          <p14:tracePt t="58992" x="9775825" y="6427788"/>
          <p14:tracePt t="58995" x="9783763" y="6427788"/>
          <p14:tracePt t="59012" x="9791700" y="6427788"/>
          <p14:tracePt t="59018" x="9791700" y="6435725"/>
          <p14:tracePt t="59023" x="9799638" y="6435725"/>
          <p14:tracePt t="59026" x="9807575" y="6435725"/>
          <p14:tracePt t="59032" x="9815513" y="6443663"/>
          <p14:tracePt t="59038" x="9823450" y="6443663"/>
          <p14:tracePt t="59043" x="9831388" y="6443663"/>
          <p14:tracePt t="59046" x="9831388" y="6451600"/>
          <p14:tracePt t="59048" x="9839325" y="6451600"/>
          <p14:tracePt t="59057" x="9847263" y="6451600"/>
          <p14:tracePt t="59067" x="9847263" y="6459538"/>
          <p14:tracePt t="59076" x="9855200" y="6459538"/>
          <p14:tracePt t="59320" x="9847263" y="6459538"/>
          <p14:tracePt t="59324" x="9847263" y="6467475"/>
          <p14:tracePt t="59329" x="9839325" y="6467475"/>
          <p14:tracePt t="59330" x="9831388" y="6467475"/>
          <p14:tracePt t="59333" x="9823450" y="6475413"/>
          <p14:tracePt t="59337" x="9815513" y="6475413"/>
          <p14:tracePt t="59340" x="9807575" y="6475413"/>
          <p14:tracePt t="59343" x="9799638" y="6475413"/>
          <p14:tracePt t="59346" x="9791700" y="6475413"/>
          <p14:tracePt t="59347" x="9791700" y="6483350"/>
          <p14:tracePt t="59349" x="9783763" y="6483350"/>
          <p14:tracePt t="59354" x="9775825" y="6483350"/>
          <p14:tracePt t="59356" x="9767888" y="6483350"/>
          <p14:tracePt t="59357" x="9767888" y="6491288"/>
          <p14:tracePt t="59358" x="9759950" y="6491288"/>
          <p14:tracePt t="59362" x="9752013" y="6491288"/>
          <p14:tracePt t="59366" x="9744075" y="6491288"/>
          <p14:tracePt t="59371" x="9736138" y="6491288"/>
          <p14:tracePt t="59373" x="9728200" y="6491288"/>
          <p14:tracePt t="59375" x="9728200" y="6499225"/>
          <p14:tracePt t="59376" x="9720263" y="6499225"/>
          <p14:tracePt t="59380" x="9712325" y="6499225"/>
          <p14:tracePt t="59383" x="9704388" y="6499225"/>
          <p14:tracePt t="59387" x="9696450" y="6499225"/>
          <p14:tracePt t="59390" x="9688513" y="6499225"/>
          <p14:tracePt t="59394" x="9680575" y="6499225"/>
          <p14:tracePt t="59396" x="9680575" y="6507163"/>
          <p14:tracePt t="59397" x="9672638" y="6507163"/>
          <p14:tracePt t="59404" x="9656763" y="6507163"/>
          <p14:tracePt t="59409" x="9648825" y="6507163"/>
          <p14:tracePt t="59414" x="9640888" y="6507163"/>
          <p14:tracePt t="59421" x="9632950" y="6507163"/>
          <p14:tracePt t="59427" x="9625013" y="6507163"/>
          <p14:tracePt t="59430" x="9625013" y="6515100"/>
          <p14:tracePt t="59439" x="9617075" y="6515100"/>
          <p14:tracePt t="59451" x="9609138" y="6515100"/>
          <p14:tracePt t="59468" x="9601200" y="6515100"/>
          <p14:tracePt t="59480" x="9593263" y="6515100"/>
          <p14:tracePt t="59488" x="9585325" y="6515100"/>
          <p14:tracePt t="59492" x="9575800" y="6515100"/>
          <p14:tracePt t="59497" x="9567863" y="6523038"/>
          <p14:tracePt t="59504" x="9559925" y="6523038"/>
          <p14:tracePt t="59507" x="9551988" y="6523038"/>
          <p14:tracePt t="59510" x="9544050" y="6523038"/>
          <p14:tracePt t="59512" x="9544050" y="6530975"/>
          <p14:tracePt t="59514" x="9536113" y="6530975"/>
          <p14:tracePt t="59517" x="9528175" y="6530975"/>
          <p14:tracePt t="59521" x="9520238" y="6530975"/>
          <p14:tracePt t="59524" x="9512300" y="6530975"/>
          <p14:tracePt t="59526" x="9512300" y="6538913"/>
          <p14:tracePt t="59527" x="9504363" y="6538913"/>
          <p14:tracePt t="59529" x="9496425" y="6538913"/>
          <p14:tracePt t="59531" x="9488488" y="6538913"/>
          <p14:tracePt t="59532" x="9488488" y="6546850"/>
          <p14:tracePt t="59534" x="9480550" y="6546850"/>
          <p14:tracePt t="59538" x="9472613" y="6546850"/>
          <p14:tracePt t="59540" x="9464675" y="6546850"/>
          <p14:tracePt t="59543" x="9456738" y="6554788"/>
          <p14:tracePt t="59546" x="9448800" y="6554788"/>
          <p14:tracePt t="59549" x="9440863" y="6554788"/>
          <p14:tracePt t="59554" x="9432925" y="6562725"/>
          <p14:tracePt t="59556" x="9424988" y="6562725"/>
          <p14:tracePt t="59560" x="9417050" y="6562725"/>
          <p14:tracePt t="59564" x="9409113" y="6562725"/>
          <p14:tracePt t="59567" x="9409113" y="6570663"/>
          <p14:tracePt t="59571" x="9401175" y="6570663"/>
          <p14:tracePt t="59574" x="9393238" y="6570663"/>
          <p14:tracePt t="59578" x="9385300" y="6570663"/>
          <p14:tracePt t="59581" x="9377363" y="6570663"/>
          <p14:tracePt t="59583" x="9377363" y="6578600"/>
          <p14:tracePt t="59588" x="9369425" y="6578600"/>
          <p14:tracePt t="59589" x="9361488" y="6578600"/>
          <p14:tracePt t="59592" x="9353550" y="6578600"/>
          <p14:tracePt t="59595" x="9353550" y="6586538"/>
          <p14:tracePt t="59596" x="9345613" y="6586538"/>
          <p14:tracePt t="59598" x="9337675" y="6586538"/>
          <p14:tracePt t="59605" x="9313863" y="6586538"/>
          <p14:tracePt t="59607" x="9305925" y="6586538"/>
          <p14:tracePt t="59609" x="9297988" y="6594475"/>
          <p14:tracePt t="59610" x="9290050" y="6594475"/>
          <p14:tracePt t="59612" x="9282113" y="6594475"/>
          <p14:tracePt t="59613" x="9274175" y="6594475"/>
          <p14:tracePt t="59615" x="9266238" y="6594475"/>
          <p14:tracePt t="59616" x="9258300" y="6594475"/>
          <p14:tracePt t="59617" x="9250363" y="6594475"/>
          <p14:tracePt t="59621" x="9234488" y="6602413"/>
          <p14:tracePt t="59622" x="9217025" y="6602413"/>
          <p14:tracePt t="59624" x="9209088" y="6602413"/>
          <p14:tracePt t="59625" x="9201150" y="6610350"/>
          <p14:tracePt t="59626" x="9193213" y="6610350"/>
          <p14:tracePt t="59627" x="9185275" y="6610350"/>
          <p14:tracePt t="59628" x="9177338" y="6610350"/>
          <p14:tracePt t="59629" x="9161463" y="6610350"/>
          <p14:tracePt t="59631" x="9145588" y="6610350"/>
          <p14:tracePt t="59632" x="9137650" y="6610350"/>
          <p14:tracePt t="59633" x="9129713" y="6610350"/>
          <p14:tracePt t="59634" x="9121775" y="6610350"/>
          <p14:tracePt t="59638" x="9082088" y="6618288"/>
          <p14:tracePt t="59639" x="9074150" y="6618288"/>
          <p14:tracePt t="59640" x="9066213" y="6618288"/>
          <p14:tracePt t="59641" x="9050338" y="6618288"/>
          <p14:tracePt t="59642" x="9042400" y="6618288"/>
          <p14:tracePt t="59643" x="9026525" y="6618288"/>
          <p14:tracePt t="59644" x="9018588" y="6618288"/>
          <p14:tracePt t="59645" x="9010650" y="6618288"/>
          <p14:tracePt t="59646" x="8994775" y="6618288"/>
          <p14:tracePt t="59647" x="8978900" y="6618288"/>
          <p14:tracePt t="59648" x="8970963" y="6618288"/>
          <p14:tracePt t="59649" x="8963025" y="6618288"/>
          <p14:tracePt t="59650" x="8947150" y="6618288"/>
          <p14:tracePt t="59654" x="8891588" y="6618288"/>
          <p14:tracePt t="59656" x="8866188" y="6618288"/>
          <p14:tracePt t="59657" x="8842375" y="6618288"/>
          <p14:tracePt t="59658" x="8826500" y="6618288"/>
          <p14:tracePt t="59659" x="8810625" y="6618288"/>
          <p14:tracePt t="59660" x="8794750" y="6618288"/>
          <p14:tracePt t="59661" x="8778875" y="6618288"/>
          <p14:tracePt t="59662" x="8763000" y="6618288"/>
          <p14:tracePt t="59663" x="8747125" y="6618288"/>
          <p14:tracePt t="59664" x="8731250" y="6618288"/>
          <p14:tracePt t="59665" x="8707438" y="6618288"/>
          <p14:tracePt t="59666" x="8691563" y="6618288"/>
          <p14:tracePt t="59667" x="8667750" y="6618288"/>
          <p14:tracePt t="59671" x="8588375" y="6610350"/>
          <p14:tracePt t="59672" x="8564563" y="6610350"/>
          <p14:tracePt t="59673" x="8548688" y="6610350"/>
          <p14:tracePt t="59674" x="8523288" y="6610350"/>
          <p14:tracePt t="59675" x="8499475" y="6610350"/>
          <p14:tracePt t="59676" x="8467725" y="6602413"/>
          <p14:tracePt t="59677" x="8451850" y="6602413"/>
          <p14:tracePt t="59678" x="8428038" y="6602413"/>
          <p14:tracePt t="59679" x="8404225" y="6602413"/>
          <p14:tracePt t="59680" x="8380413" y="6602413"/>
          <p14:tracePt t="59681" x="8348663" y="6602413"/>
          <p14:tracePt t="59682" x="8316913" y="6602413"/>
          <p14:tracePt t="59683" x="8301038" y="6594475"/>
          <p14:tracePt t="59684" x="8277225" y="6594475"/>
          <p14:tracePt t="59688" x="8164513" y="6594475"/>
          <p14:tracePt t="59689" x="8108950" y="6586538"/>
          <p14:tracePt t="59691" x="8085138" y="6586538"/>
          <p14:tracePt t="59692" x="8061325" y="6586538"/>
          <p14:tracePt t="59693" x="8021638" y="6578600"/>
          <p14:tracePt t="59694" x="7989888" y="6578600"/>
          <p14:tracePt t="59695" x="7966075" y="6578600"/>
          <p14:tracePt t="59696" x="7942263" y="6578600"/>
          <p14:tracePt t="59697" x="7918450" y="6578600"/>
          <p14:tracePt t="59698" x="7886700" y="6578600"/>
          <p14:tracePt t="59699" x="7847013" y="6578600"/>
          <p14:tracePt t="59700" x="7821613" y="6578600"/>
          <p14:tracePt t="59705" x="7678738" y="6578600"/>
          <p14:tracePt t="59706" x="7646988" y="6578600"/>
          <p14:tracePt t="59707" x="7615238" y="6578600"/>
          <p14:tracePt t="59708" x="7591425" y="6578600"/>
          <p14:tracePt t="59709" x="7567613" y="6578600"/>
          <p14:tracePt t="59710" x="7535863" y="6578600"/>
          <p14:tracePt t="59711" x="7496175" y="6578600"/>
          <p14:tracePt t="59712" x="7470775" y="6578600"/>
          <p14:tracePt t="59713" x="7439025" y="6578600"/>
          <p14:tracePt t="59714" x="7407275" y="6578600"/>
          <p14:tracePt t="59715" x="7383463" y="6578600"/>
          <p14:tracePt t="59716" x="7351713" y="6578600"/>
          <p14:tracePt t="59717" x="7312025" y="6578600"/>
          <p14:tracePt t="59721" x="7200900" y="6578600"/>
          <p14:tracePt t="59722" x="7169150" y="6578600"/>
          <p14:tracePt t="59723" x="7127875" y="6578600"/>
          <p14:tracePt t="59724" x="7104063" y="6586538"/>
          <p14:tracePt t="59725" x="7072313" y="6586538"/>
          <p14:tracePt t="59726" x="7048500" y="6594475"/>
          <p14:tracePt t="59727" x="7016750" y="6594475"/>
          <p14:tracePt t="59728" x="6977063" y="6594475"/>
          <p14:tracePt t="59729" x="6945313" y="6594475"/>
          <p14:tracePt t="59730" x="6921500" y="6594475"/>
          <p14:tracePt t="59731" x="6897688" y="6594475"/>
          <p14:tracePt t="59732" x="6865938" y="6602413"/>
          <p14:tracePt t="59733" x="6834188" y="6602413"/>
          <p14:tracePt t="59734" x="6802438" y="6602413"/>
          <p14:tracePt t="59738" x="6689725" y="6610350"/>
          <p14:tracePt t="59739" x="6665913" y="6610350"/>
          <p14:tracePt t="59740" x="6634163" y="6618288"/>
          <p14:tracePt t="59741" x="6602413" y="6618288"/>
          <p14:tracePt t="59742" x="6578600" y="6626225"/>
          <p14:tracePt t="59743" x="6554788" y="6626225"/>
          <p14:tracePt t="59744" x="6530975" y="6626225"/>
          <p14:tracePt t="59745" x="6499225" y="6634163"/>
          <p14:tracePt t="59746" x="6467475" y="6634163"/>
          <p14:tracePt t="59747" x="6442075" y="6634163"/>
          <p14:tracePt t="59748" x="6418263" y="6642100"/>
          <p14:tracePt t="59749" x="6394450" y="6642100"/>
          <p14:tracePt t="59750" x="6370638" y="6642100"/>
          <p14:tracePt t="59754" x="6267450" y="6657975"/>
          <p14:tracePt t="59755" x="6251575" y="6657975"/>
          <p14:tracePt t="59756" x="6219825" y="6657975"/>
          <p14:tracePt t="59757" x="6203950" y="6665913"/>
          <p14:tracePt t="59758" x="6172200" y="6673850"/>
          <p14:tracePt t="59759" x="6148388" y="6673850"/>
          <p14:tracePt t="59760" x="6124575" y="6681788"/>
          <p14:tracePt t="59761" x="6108700" y="6681788"/>
          <p14:tracePt t="59762" x="6083300" y="6681788"/>
          <p14:tracePt t="59763" x="6067425" y="6691313"/>
          <p14:tracePt t="59764" x="6035675" y="6691313"/>
          <p14:tracePt t="59765" x="6019800" y="6699250"/>
          <p14:tracePt t="59766" x="6003925" y="6699250"/>
          <p14:tracePt t="59767" x="5980113" y="6707188"/>
          <p14:tracePt t="59771" x="5908675" y="6723063"/>
          <p14:tracePt t="59772" x="5884863" y="6723063"/>
          <p14:tracePt t="59773" x="5868988" y="6723063"/>
          <p14:tracePt t="59774" x="5853113" y="6731000"/>
          <p14:tracePt t="59775" x="5837238" y="6731000"/>
          <p14:tracePt t="59776" x="5813425" y="6738938"/>
          <p14:tracePt t="59777" x="5797550" y="6738938"/>
          <p14:tracePt t="59778" x="5781675" y="6746875"/>
          <p14:tracePt t="59779" x="5765800" y="6746875"/>
          <p14:tracePt t="59780" x="5749925" y="6746875"/>
          <p14:tracePt t="59781" x="5732463" y="6754813"/>
          <p14:tracePt t="59782" x="5716588" y="6754813"/>
          <p14:tracePt t="59783" x="5700713" y="6762750"/>
          <p14:tracePt t="59784" x="5684838" y="6762750"/>
          <p14:tracePt t="59788" x="5621338" y="6770688"/>
          <p14:tracePt t="59789" x="5613400" y="6770688"/>
          <p14:tracePt t="59790" x="5597525" y="6770688"/>
          <p14:tracePt t="59791" x="5589588" y="6778625"/>
          <p14:tracePt t="59792" x="5573713" y="6778625"/>
          <p14:tracePt t="59793" x="5557838" y="6778625"/>
          <p14:tracePt t="59794" x="5549900" y="6786563"/>
          <p14:tracePt t="59795" x="5534025" y="6786563"/>
          <p14:tracePt t="59796" x="5518150" y="6786563"/>
          <p14:tracePt t="59797" x="5510213" y="6786563"/>
          <p14:tracePt t="59798" x="5494338" y="6786563"/>
          <p14:tracePt t="59799" x="5486400" y="6794500"/>
          <p14:tracePt t="59800" x="5470525" y="6794500"/>
          <p14:tracePt t="59801" x="5462588" y="6794500"/>
          <p14:tracePt t="59805" x="5422900" y="6802438"/>
          <p14:tracePt t="59806" x="5414963" y="6802438"/>
          <p14:tracePt t="59807" x="5407025" y="6802438"/>
          <p14:tracePt t="59808" x="5389563" y="6802438"/>
          <p14:tracePt t="59810" x="5373688" y="6802438"/>
          <p14:tracePt t="59811" x="5365750" y="6810375"/>
          <p14:tracePt t="59812" x="5357813" y="6810375"/>
          <p14:tracePt t="59813" x="5349875" y="6810375"/>
          <p14:tracePt t="59814" x="5341938" y="6810375"/>
          <p14:tracePt t="59815" x="5334000" y="6810375"/>
          <p14:tracePt t="59816" x="5326063" y="6810375"/>
          <p14:tracePt t="59817" x="5318125" y="6810375"/>
          <p14:tracePt t="59821" x="5294313" y="6810375"/>
          <p14:tracePt t="59822" x="5286375" y="6810375"/>
          <p14:tracePt t="59823" x="5278438" y="6810375"/>
          <p14:tracePt t="59824" x="5270500" y="6810375"/>
          <p14:tracePt t="59826" x="5262563" y="6810375"/>
          <p14:tracePt t="59827" x="5254625" y="6810375"/>
          <p14:tracePt t="59829" x="5246688" y="6810375"/>
          <p14:tracePt t="59830" x="5238750" y="6810375"/>
          <p14:tracePt t="59833" x="5230813" y="6810375"/>
          <p14:tracePt t="59834" x="5222875" y="6810375"/>
          <p14:tracePt t="59838" x="5207000" y="6810375"/>
          <p14:tracePt t="59840" x="5199063" y="6810375"/>
          <p14:tracePt t="59842" x="5191125" y="6810375"/>
          <p14:tracePt t="59843" x="5191125" y="6802438"/>
          <p14:tracePt t="59844" x="5183188" y="6802438"/>
          <p14:tracePt t="59847" x="5175250" y="6802438"/>
          <p14:tracePt t="59849" x="5167313" y="6802438"/>
          <p14:tracePt t="59851" x="5159375" y="6802438"/>
          <p14:tracePt t="59855" x="5151438" y="6794500"/>
          <p14:tracePt t="59856" x="5143500" y="6794500"/>
          <p14:tracePt t="59858" x="5135563" y="6794500"/>
          <p14:tracePt t="59860" x="5127625" y="6794500"/>
          <p14:tracePt t="59862" x="5119688" y="6794500"/>
          <p14:tracePt t="59864" x="5111750" y="6786563"/>
          <p14:tracePt t="59866" x="5103813" y="6786563"/>
          <p14:tracePt t="59871" x="5080000" y="6786563"/>
          <p14:tracePt t="59874" x="5072063" y="6786563"/>
          <p14:tracePt t="59876" x="5064125" y="6786563"/>
          <p14:tracePt t="59877" x="5056188" y="6786563"/>
          <p14:tracePt t="59879" x="5046663" y="6778625"/>
          <p14:tracePt t="59880" x="5038725" y="6778625"/>
          <p14:tracePt t="59882" x="5030788" y="6778625"/>
          <p14:tracePt t="59883" x="5022850" y="6778625"/>
          <p14:tracePt t="59888" x="4999038" y="6778625"/>
          <p14:tracePt t="59889" x="4991100" y="6778625"/>
          <p14:tracePt t="59890" x="4983163" y="6778625"/>
          <p14:tracePt t="59892" x="4975225" y="6778625"/>
          <p14:tracePt t="59894" x="4959350" y="6778625"/>
          <p14:tracePt t="59896" x="4951413" y="6778625"/>
          <p14:tracePt t="59897" x="4943475" y="6778625"/>
          <p14:tracePt t="59898" x="4935538" y="6778625"/>
          <p14:tracePt t="59899" x="4927600" y="6778625"/>
          <p14:tracePt t="59900" x="4919663" y="6778625"/>
          <p14:tracePt t="59901" x="4911725" y="6778625"/>
          <p14:tracePt t="59905" x="4887913" y="6778625"/>
          <p14:tracePt t="59906" x="4879975" y="6778625"/>
          <p14:tracePt t="59907" x="4872038" y="6778625"/>
          <p14:tracePt t="59908" x="4864100" y="6778625"/>
          <p14:tracePt t="59909" x="4856163" y="6778625"/>
          <p14:tracePt t="59911" x="4848225" y="6778625"/>
          <p14:tracePt t="59912" x="4832350" y="6778625"/>
          <p14:tracePt t="59913" x="4824413" y="6778625"/>
          <p14:tracePt t="59914" x="4816475" y="6778625"/>
          <p14:tracePt t="59916" x="4808538" y="6778625"/>
          <p14:tracePt t="59917" x="4792663" y="6778625"/>
          <p14:tracePt t="59921" x="4768850" y="6778625"/>
          <p14:tracePt t="59922" x="4760913" y="6778625"/>
          <p14:tracePt t="59923" x="4752975" y="6778625"/>
          <p14:tracePt t="59924" x="4745038" y="6778625"/>
          <p14:tracePt t="59925" x="4737100" y="6778625"/>
          <p14:tracePt t="59926" x="4729163" y="6778625"/>
          <p14:tracePt t="59927" x="4721225" y="6778625"/>
          <p14:tracePt t="59928" x="4713288" y="6778625"/>
          <p14:tracePt t="59929" x="4705350" y="6778625"/>
          <p14:tracePt t="59930" x="4695825" y="6778625"/>
          <p14:tracePt t="59931" x="4687888" y="6778625"/>
          <p14:tracePt t="59933" x="4679950" y="6778625"/>
          <p14:tracePt t="59934" x="4672013" y="6778625"/>
          <p14:tracePt t="59937" x="4640263" y="6778625"/>
          <p14:tracePt t="59939" x="4632325" y="6778625"/>
          <p14:tracePt t="59940" x="4624388" y="6778625"/>
          <p14:tracePt t="59941" x="4616450" y="6778625"/>
          <p14:tracePt t="59942" x="4608513" y="6778625"/>
          <p14:tracePt t="59943" x="4600575" y="6778625"/>
          <p14:tracePt t="59944" x="4592638" y="6778625"/>
          <p14:tracePt t="59945" x="4584700" y="6778625"/>
          <p14:tracePt t="59946" x="4576763" y="6778625"/>
          <p14:tracePt t="59947" x="4560888" y="6778625"/>
          <p14:tracePt t="59948" x="4552950" y="6778625"/>
          <p14:tracePt t="59949" x="4545013" y="6778625"/>
          <p14:tracePt t="59955" x="4497388" y="6778625"/>
          <p14:tracePt t="59956" x="4489450" y="6778625"/>
          <p14:tracePt t="59957" x="4481513" y="6778625"/>
          <p14:tracePt t="59958" x="4473575" y="6778625"/>
          <p14:tracePt t="59959" x="4465638" y="6778625"/>
          <p14:tracePt t="59960" x="4449763" y="6778625"/>
          <p14:tracePt t="59962" x="4433888" y="6778625"/>
          <p14:tracePt t="59963" x="4425950" y="6778625"/>
          <p14:tracePt t="59964" x="4418013" y="6778625"/>
          <p14:tracePt t="59965" x="4410075" y="6778625"/>
          <p14:tracePt t="59966" x="4394200" y="6778625"/>
          <p14:tracePt t="59967" x="4386263" y="6778625"/>
          <p14:tracePt t="59971" x="4344988" y="6778625"/>
          <p14:tracePt t="59972" x="4329113" y="6778625"/>
          <p14:tracePt t="59973" x="4321175" y="6778625"/>
          <p14:tracePt t="59974" x="4313238" y="6778625"/>
          <p14:tracePt t="59975" x="4305300" y="6778625"/>
          <p14:tracePt t="59976" x="4289425" y="6778625"/>
          <p14:tracePt t="59977" x="4281488" y="6778625"/>
          <p14:tracePt t="59978" x="4265613" y="6778625"/>
          <p14:tracePt t="59979" x="4249738" y="6778625"/>
          <p14:tracePt t="59980" x="4241800" y="6778625"/>
          <p14:tracePt t="59981" x="4233863" y="6778625"/>
          <p14:tracePt t="59982" x="4225925" y="6778625"/>
          <p14:tracePt t="59983" x="4210050" y="6778625"/>
          <p14:tracePt t="59984" x="4202113" y="6778625"/>
          <p14:tracePt t="59988" x="4146550" y="6778625"/>
          <p14:tracePt t="59989" x="4138613" y="6778625"/>
          <p14:tracePt t="59990" x="4130675" y="6778625"/>
          <p14:tracePt t="59991" x="4114800" y="6778625"/>
          <p14:tracePt t="59992" x="4106863" y="6778625"/>
          <p14:tracePt t="59993" x="4098925" y="6786563"/>
          <p14:tracePt t="59994" x="4090988" y="6786563"/>
          <p14:tracePt t="59995" x="4075113" y="6786563"/>
          <p14:tracePt t="59996" x="4067175" y="6786563"/>
          <p14:tracePt t="59997" x="4059238" y="6786563"/>
          <p14:tracePt t="59998" x="4043363" y="6794500"/>
          <p14:tracePt t="60000" x="4027488" y="6794500"/>
          <p14:tracePt t="60001" x="4019550" y="6794500"/>
          <p14:tracePt t="60005" x="3986213" y="6802438"/>
          <p14:tracePt t="60007" x="3978275" y="6802438"/>
          <p14:tracePt t="60008" x="3970338" y="6802438"/>
          <p14:tracePt t="60010" x="3962400" y="6802438"/>
          <p14:tracePt t="60012" x="3954463" y="6802438"/>
          <p14:tracePt t="60013" x="3954463" y="6810375"/>
          <p14:tracePt t="60014" x="3946525" y="6810375"/>
          <p14:tracePt t="60017" x="3938588" y="6810375"/>
          <p14:tracePt t="60021" x="3930650" y="6810375"/>
          <p14:tracePt t="60088" x="3938588" y="6802438"/>
          <p14:tracePt t="60093" x="3938588" y="6794500"/>
          <p14:tracePt t="60097" x="3946525" y="6786563"/>
          <p14:tracePt t="60098" x="3954463" y="6786563"/>
          <p14:tracePt t="60101" x="3962400" y="6786563"/>
          <p14:tracePt t="60105" x="3970338" y="6770688"/>
          <p14:tracePt t="60106" x="3978275" y="6770688"/>
          <p14:tracePt t="60108" x="3986213" y="6762750"/>
          <p14:tracePt t="60110" x="3994150" y="6762750"/>
          <p14:tracePt t="60111" x="4002088" y="6754813"/>
          <p14:tracePt t="60114" x="4011613" y="6754813"/>
          <p14:tracePt t="60115" x="4019550" y="6746875"/>
          <p14:tracePt t="60117" x="4027488" y="6746875"/>
          <p14:tracePt t="60121" x="4051300" y="6738938"/>
          <p14:tracePt t="60122" x="4059238" y="6731000"/>
          <p14:tracePt t="60123" x="4067175" y="6731000"/>
          <p14:tracePt t="60124" x="4075113" y="6723063"/>
          <p14:tracePt t="60126" x="4083050" y="6723063"/>
          <p14:tracePt t="60127" x="4090988" y="6723063"/>
          <p14:tracePt t="60128" x="4098925" y="6715125"/>
          <p14:tracePt t="60129" x="4106863" y="6715125"/>
          <p14:tracePt t="60130" x="4114800" y="6707188"/>
          <p14:tracePt t="60131" x="4122738" y="6707188"/>
          <p14:tracePt t="60132" x="4130675" y="6707188"/>
          <p14:tracePt t="60133" x="4138613" y="6699250"/>
          <p14:tracePt t="60138" x="4170363" y="6691313"/>
          <p14:tracePt t="60139" x="4178300" y="6681788"/>
          <p14:tracePt t="60140" x="4186238" y="6681788"/>
          <p14:tracePt t="60141" x="4194175" y="6681788"/>
          <p14:tracePt t="60142" x="4202113" y="6681788"/>
          <p14:tracePt t="60143" x="4210050" y="6673850"/>
          <p14:tracePt t="60144" x="4217988" y="6673850"/>
          <p14:tracePt t="60145" x="4225925" y="6665913"/>
          <p14:tracePt t="60146" x="4233863" y="6665913"/>
          <p14:tracePt t="60147" x="4241800" y="6665913"/>
          <p14:tracePt t="60148" x="4249738" y="6665913"/>
          <p14:tracePt t="60149" x="4257675" y="6657975"/>
          <p14:tracePt t="60154" x="4289425" y="6650038"/>
          <p14:tracePt t="60155" x="4297363" y="6642100"/>
          <p14:tracePt t="60157" x="4305300" y="6642100"/>
          <p14:tracePt t="60158" x="4313238" y="6642100"/>
          <p14:tracePt t="60159" x="4321175" y="6642100"/>
          <p14:tracePt t="60161" x="4329113" y="6634163"/>
          <p14:tracePt t="60162" x="4337050" y="6634163"/>
          <p14:tracePt t="60164" x="4344988" y="6634163"/>
          <p14:tracePt t="60172" x="4370388" y="6626225"/>
          <p14:tracePt t="60174" x="4378325" y="6618288"/>
          <p14:tracePt t="60176" x="4386263" y="6618288"/>
          <p14:tracePt t="60221" x="4378325" y="6618288"/>
          <p14:tracePt t="60226" x="4370388" y="6618288"/>
          <p14:tracePt t="60227" x="4362450" y="6618288"/>
          <p14:tracePt t="60230" x="4352925" y="6618288"/>
          <p14:tracePt t="60231" x="4344988" y="6618288"/>
          <p14:tracePt t="60233" x="4337050" y="6618288"/>
          <p14:tracePt t="60234" x="4329113" y="6618288"/>
          <p14:tracePt t="60238" x="4305300" y="6618288"/>
          <p14:tracePt t="60239" x="4297363" y="6618288"/>
          <p14:tracePt t="60240" x="4289425" y="6618288"/>
          <p14:tracePt t="60241" x="4281488" y="6618288"/>
          <p14:tracePt t="60242" x="4273550" y="6618288"/>
          <p14:tracePt t="60243" x="4257675" y="6618288"/>
          <p14:tracePt t="60244" x="4249738" y="6618288"/>
          <p14:tracePt t="60245" x="4241800" y="6618288"/>
          <p14:tracePt t="60246" x="4233863" y="6618288"/>
          <p14:tracePt t="60247" x="4217988" y="6618288"/>
          <p14:tracePt t="60248" x="4210050" y="6618288"/>
          <p14:tracePt t="60249" x="4194175" y="6618288"/>
          <p14:tracePt t="60250" x="4186238" y="6618288"/>
          <p14:tracePt t="60255" x="4114800" y="6626225"/>
          <p14:tracePt t="60255" x="4106863" y="6626225"/>
          <p14:tracePt t="60257" x="4090988" y="6626225"/>
          <p14:tracePt t="60258" x="4075113" y="6626225"/>
          <p14:tracePt t="60259" x="4067175" y="6626225"/>
          <p14:tracePt t="60260" x="4051300" y="6626225"/>
          <p14:tracePt t="60261" x="4027488" y="6626225"/>
          <p14:tracePt t="60262" x="4011613" y="6626225"/>
          <p14:tracePt t="60263" x="3994150" y="6626225"/>
          <p14:tracePt t="60264" x="3978275" y="6626225"/>
          <p14:tracePt t="60265" x="3962400" y="6626225"/>
          <p14:tracePt t="60266" x="3946525" y="6626225"/>
          <p14:tracePt t="60267" x="3914775" y="6626225"/>
          <p14:tracePt t="60271" x="3843338" y="6626225"/>
          <p14:tracePt t="60272" x="3819525" y="6626225"/>
          <p14:tracePt t="60273" x="3795713" y="6626225"/>
          <p14:tracePt t="60274" x="3771900" y="6626225"/>
          <p14:tracePt t="60275" x="3748088" y="6626225"/>
          <p14:tracePt t="60276" x="3724275" y="6626225"/>
          <p14:tracePt t="60277" x="3708400" y="6626225"/>
          <p14:tracePt t="60278" x="3668713" y="6626225"/>
          <p14:tracePt t="60279" x="3651250" y="6626225"/>
          <p14:tracePt t="60280" x="3619500" y="6626225"/>
          <p14:tracePt t="60281" x="3595688" y="6626225"/>
          <p14:tracePt t="60282" x="3579813" y="6626225"/>
          <p14:tracePt t="60283" x="3548063" y="6626225"/>
          <p14:tracePt t="60284" x="3508375" y="6626225"/>
          <p14:tracePt t="60288" x="3405188" y="6618288"/>
          <p14:tracePt t="60289" x="3381375" y="6618288"/>
          <p14:tracePt t="60290" x="3341688" y="6610350"/>
          <p14:tracePt t="60291" x="3317875" y="6610350"/>
          <p14:tracePt t="60292" x="3292475" y="6610350"/>
          <p14:tracePt t="60293" x="3260725" y="6610350"/>
          <p14:tracePt t="60294" x="3236913" y="6610350"/>
          <p14:tracePt t="60295" x="3205163" y="6610350"/>
          <p14:tracePt t="60296" x="3173413" y="6610350"/>
          <p14:tracePt t="60297" x="3149600" y="6610350"/>
          <p14:tracePt t="60298" x="3117850" y="6610350"/>
          <p14:tracePt t="60299" x="3094038" y="6610350"/>
          <p14:tracePt t="60300" x="3070225" y="6610350"/>
          <p14:tracePt t="60305" x="2933700" y="6610350"/>
          <p14:tracePt t="60306" x="2909888" y="6610350"/>
          <p14:tracePt t="60307" x="2894013" y="6610350"/>
          <p14:tracePt t="60308" x="2862263" y="6610350"/>
          <p14:tracePt t="60309" x="2838450" y="6610350"/>
          <p14:tracePt t="60310" x="2822575" y="6610350"/>
          <p14:tracePt t="60311" x="2798763" y="6610350"/>
          <p14:tracePt t="60312" x="2782888" y="6610350"/>
          <p14:tracePt t="60313" x="2767013" y="6610350"/>
          <p14:tracePt t="60314" x="2743200" y="6610350"/>
          <p14:tracePt t="60315" x="2727325" y="6610350"/>
          <p14:tracePt t="60316" x="2711450" y="6610350"/>
          <p14:tracePt t="60317" x="2695575" y="6610350"/>
          <p14:tracePt t="60321" x="2640013" y="6610350"/>
          <p14:tracePt t="60322" x="2624138" y="6610350"/>
          <p14:tracePt t="60323" x="2616200" y="6610350"/>
          <p14:tracePt t="60324" x="2598738" y="6610350"/>
          <p14:tracePt t="60325" x="2590800" y="6610350"/>
          <p14:tracePt t="60326" x="2582863" y="6610350"/>
          <p14:tracePt t="60327" x="2574925" y="6610350"/>
          <p14:tracePt t="60328" x="2566988" y="6610350"/>
          <p14:tracePt t="60329" x="2559050" y="6610350"/>
          <p14:tracePt t="60330" x="2551113" y="6610350"/>
          <p14:tracePt t="60331" x="2543175" y="6610350"/>
          <p14:tracePt t="60332" x="2535238" y="6610350"/>
          <p14:tracePt t="60333" x="2527300" y="6610350"/>
          <p14:tracePt t="60338" x="2511425" y="6610350"/>
          <p14:tracePt t="60341" x="2503488" y="6610350"/>
          <p14:tracePt t="60405" x="2503488" y="6618288"/>
          <p14:tracePt t="60477" x="2495550" y="6618288"/>
          <p14:tracePt t="60481" x="2487613" y="6618288"/>
          <p14:tracePt t="60485" x="2479675" y="6618288"/>
          <p14:tracePt t="60487" x="2471738" y="6626225"/>
          <p14:tracePt t="60492" x="2447925" y="6634163"/>
          <p14:tracePt t="60493" x="2439988" y="6634163"/>
          <p14:tracePt t="60495" x="2432050" y="6634163"/>
          <p14:tracePt t="60496" x="2424113" y="6634163"/>
          <p14:tracePt t="60497" x="2416175" y="6634163"/>
          <p14:tracePt t="60498" x="2408238" y="6634163"/>
          <p14:tracePt t="60500" x="2400300" y="6634163"/>
          <p14:tracePt t="60505" x="2360613" y="6642100"/>
          <p14:tracePt t="60505" x="2352675" y="6642100"/>
          <p14:tracePt t="60507" x="2344738" y="6642100"/>
          <p14:tracePt t="60508" x="2336800" y="6642100"/>
          <p14:tracePt t="60509" x="2328863" y="6650038"/>
          <p14:tracePt t="60510" x="2312988" y="6650038"/>
          <p14:tracePt t="60511" x="2305050" y="6650038"/>
          <p14:tracePt t="60512" x="2297113" y="6650038"/>
          <p14:tracePt t="60513" x="2289175" y="6650038"/>
          <p14:tracePt t="60514" x="2281238" y="6650038"/>
          <p14:tracePt t="60515" x="2265363" y="6650038"/>
          <p14:tracePt t="60516" x="2255838" y="6650038"/>
          <p14:tracePt t="60517" x="2239963" y="6657975"/>
          <p14:tracePt t="60521" x="2200275" y="6657975"/>
          <p14:tracePt t="60522" x="2184400" y="6657975"/>
          <p14:tracePt t="60523" x="2176463" y="6657975"/>
          <p14:tracePt t="60524" x="2160588" y="6657975"/>
          <p14:tracePt t="60525" x="2152650" y="6657975"/>
          <p14:tracePt t="60526" x="2136775" y="6657975"/>
          <p14:tracePt t="60527" x="2120900" y="6657975"/>
          <p14:tracePt t="60528" x="2105025" y="6657975"/>
          <p14:tracePt t="60529" x="2097088" y="6657975"/>
          <p14:tracePt t="60530" x="2081213" y="6657975"/>
          <p14:tracePt t="60531" x="2065338" y="6657975"/>
          <p14:tracePt t="60532" x="2049463" y="6657975"/>
          <p14:tracePt t="60533" x="2033588" y="6657975"/>
          <p14:tracePt t="60534" x="2017713" y="6657975"/>
          <p14:tracePt t="60538" x="1962150" y="6657975"/>
          <p14:tracePt t="60539" x="1946275" y="6657975"/>
          <p14:tracePt t="60540" x="1922463" y="6657975"/>
          <p14:tracePt t="60541" x="1905000" y="6657975"/>
          <p14:tracePt t="60542" x="1897063" y="6657975"/>
          <p14:tracePt t="60543" x="1873250" y="6657975"/>
          <p14:tracePt t="60544" x="1857375" y="6657975"/>
          <p14:tracePt t="60545" x="1841500" y="6657975"/>
          <p14:tracePt t="60546" x="1825625" y="6657975"/>
          <p14:tracePt t="60547" x="1809750" y="6657975"/>
          <p14:tracePt t="60548" x="1793875" y="6657975"/>
          <p14:tracePt t="60549" x="1778000" y="6657975"/>
          <p14:tracePt t="60550" x="1762125" y="6657975"/>
          <p14:tracePt t="60555" x="1682750" y="6657975"/>
          <p14:tracePt t="60556" x="1651000" y="6657975"/>
          <p14:tracePt t="60557" x="1643063" y="6657975"/>
          <p14:tracePt t="60558" x="1627188" y="6657975"/>
          <p14:tracePt t="60559" x="1611313" y="6657975"/>
          <p14:tracePt t="60560" x="1595438" y="6657975"/>
          <p14:tracePt t="60561" x="1579563" y="6657975"/>
          <p14:tracePt t="60562" x="1554163" y="6657975"/>
          <p14:tracePt t="60563" x="1546225" y="6657975"/>
          <p14:tracePt t="60564" x="1530350" y="6657975"/>
          <p14:tracePt t="60565" x="1514475" y="6657975"/>
          <p14:tracePt t="60566" x="1498600" y="6650038"/>
          <p14:tracePt t="60567" x="1482725" y="6650038"/>
          <p14:tracePt t="60571" x="1419225" y="6642100"/>
          <p14:tracePt t="60572" x="1403350" y="6642100"/>
          <p14:tracePt t="60573" x="1387475" y="6642100"/>
          <p14:tracePt t="60574" x="1363663" y="6642100"/>
          <p14:tracePt t="60575" x="1347788" y="6634163"/>
          <p14:tracePt t="60576" x="1331913" y="6634163"/>
          <p14:tracePt t="60577" x="1316038" y="6634163"/>
          <p14:tracePt t="60578" x="1300163" y="6634163"/>
          <p14:tracePt t="60579" x="1292225" y="6626225"/>
          <p14:tracePt t="60580" x="1268413" y="6626225"/>
          <p14:tracePt t="60581" x="1252538" y="6626225"/>
          <p14:tracePt t="60582" x="1236663" y="6618288"/>
          <p14:tracePt t="60583" x="1220788" y="6618288"/>
          <p14:tracePt t="60584" x="1203325" y="6618288"/>
          <p14:tracePt t="60588" x="1131888" y="6610350"/>
          <p14:tracePt t="60589" x="1116013" y="6602413"/>
          <p14:tracePt t="60590" x="1092200" y="6602413"/>
          <p14:tracePt t="60591" x="1084263" y="6602413"/>
          <p14:tracePt t="60592" x="1060450" y="6594475"/>
          <p14:tracePt t="60593" x="1036638" y="6594475"/>
          <p14:tracePt t="60594" x="1020763" y="6594475"/>
          <p14:tracePt t="60595" x="1004888" y="6586538"/>
          <p14:tracePt t="60596" x="989013" y="6586538"/>
          <p14:tracePt t="60597" x="973138" y="6586538"/>
          <p14:tracePt t="60598" x="941388" y="6578600"/>
          <p14:tracePt t="60599" x="925513" y="6578600"/>
          <p14:tracePt t="60600" x="901700" y="6578600"/>
          <p14:tracePt t="60604" x="820738" y="6562725"/>
          <p14:tracePt t="60605" x="796925" y="6562725"/>
          <p14:tracePt t="60606" x="781050" y="6554788"/>
          <p14:tracePt t="60607" x="757238" y="6554788"/>
          <p14:tracePt t="60608" x="741363" y="6554788"/>
          <p14:tracePt t="60609" x="717550" y="6546850"/>
          <p14:tracePt t="60610" x="685800" y="6546850"/>
          <p14:tracePt t="60611" x="661988" y="6538913"/>
          <p14:tracePt t="60612" x="646113" y="6538913"/>
          <p14:tracePt t="60613" x="622300" y="6538913"/>
          <p14:tracePt t="60614" x="606425" y="6530975"/>
          <p14:tracePt t="60615" x="574675" y="6523038"/>
          <p14:tracePt t="60616" x="542925" y="6523038"/>
          <p14:tracePt t="60617" x="527050" y="6515100"/>
          <p14:tracePt t="60621" x="414338" y="6507163"/>
          <p14:tracePt t="60622" x="390525" y="6499225"/>
          <p14:tracePt t="60623" x="366713" y="6499225"/>
          <p14:tracePt t="60624" x="342900" y="6491288"/>
          <p14:tracePt t="60625" x="311150" y="6483350"/>
          <p14:tracePt t="60626" x="287338" y="6483350"/>
          <p14:tracePt t="60627" x="255588" y="6475413"/>
          <p14:tracePt t="60628" x="231775" y="6475413"/>
          <p14:tracePt t="60629" x="200025" y="6467475"/>
          <p14:tracePt t="60630" x="176213" y="6467475"/>
          <p14:tracePt t="60631" x="150813" y="6459538"/>
          <p14:tracePt t="60632" x="127000" y="6459538"/>
          <p14:tracePt t="60633" x="87313" y="6451600"/>
          <p14:tracePt t="60634" x="63500" y="6443663"/>
          <p14:tracePt t="64282" x="7938" y="5526088"/>
          <p14:tracePt t="64286" x="15875" y="5526088"/>
          <p14:tracePt t="64290" x="31750" y="5534025"/>
          <p14:tracePt t="64292" x="39688" y="5534025"/>
          <p14:tracePt t="64295" x="47625" y="5534025"/>
          <p14:tracePt t="64296" x="55563" y="5534025"/>
          <p14:tracePt t="64298" x="63500" y="5534025"/>
          <p14:tracePt t="64300" x="71438" y="5534025"/>
          <p14:tracePt t="64304" x="79375" y="5534025"/>
          <p14:tracePt t="64306" x="95250" y="5534025"/>
          <p14:tracePt t="64308" x="103188" y="5534025"/>
          <p14:tracePt t="64309" x="103188" y="5541963"/>
          <p14:tracePt t="64311" x="111125" y="5541963"/>
          <p14:tracePt t="64312" x="119063" y="5541963"/>
          <p14:tracePt t="64314" x="127000" y="5541963"/>
          <p14:tracePt t="64317" x="134938" y="5541963"/>
          <p14:tracePt t="64321" x="158750" y="5541963"/>
          <p14:tracePt t="64322" x="166688" y="5541963"/>
          <p14:tracePt t="64324" x="176213" y="5541963"/>
          <p14:tracePt t="64326" x="184150" y="5541963"/>
          <p14:tracePt t="64327" x="192088" y="5541963"/>
          <p14:tracePt t="64328" x="200025" y="5541963"/>
          <p14:tracePt t="64330" x="207963" y="5541963"/>
          <p14:tracePt t="64331" x="215900" y="5541963"/>
          <p14:tracePt t="64332" x="223838" y="5541963"/>
          <p14:tracePt t="64333" x="231775" y="5541963"/>
          <p14:tracePt t="64337" x="263525" y="5541963"/>
          <p14:tracePt t="64339" x="271463" y="5541963"/>
          <p14:tracePt t="64341" x="287338" y="5541963"/>
          <p14:tracePt t="64342" x="295275" y="5549900"/>
          <p14:tracePt t="64343" x="303213" y="5549900"/>
          <p14:tracePt t="64344" x="311150" y="5549900"/>
          <p14:tracePt t="64346" x="327025" y="5549900"/>
          <p14:tracePt t="64348" x="334963" y="5549900"/>
          <p14:tracePt t="64349" x="342900" y="5549900"/>
          <p14:tracePt t="64350" x="350838" y="5549900"/>
          <p14:tracePt t="64355" x="390525" y="5549900"/>
          <p14:tracePt t="64355" x="398463" y="5549900"/>
          <p14:tracePt t="64357" x="406400" y="5549900"/>
          <p14:tracePt t="64359" x="422275" y="5557838"/>
          <p14:tracePt t="64361" x="438150" y="5557838"/>
          <p14:tracePt t="64363" x="446088" y="5557838"/>
          <p14:tracePt t="64364" x="454025" y="5557838"/>
          <p14:tracePt t="64365" x="461963" y="5557838"/>
          <p14:tracePt t="64366" x="469900" y="5557838"/>
          <p14:tracePt t="64371" x="501650" y="5557838"/>
          <p14:tracePt t="64372" x="509588" y="5557838"/>
          <p14:tracePt t="64373" x="517525" y="5557838"/>
          <p14:tracePt t="64375" x="527050" y="5557838"/>
          <p14:tracePt t="64376" x="534988" y="5557838"/>
          <p14:tracePt t="64378" x="542925" y="5557838"/>
          <p14:tracePt t="64379" x="550863" y="5557838"/>
          <p14:tracePt t="64380" x="558800" y="5565775"/>
          <p14:tracePt t="64382" x="566738" y="5565775"/>
          <p14:tracePt t="64384" x="574675" y="5565775"/>
          <p14:tracePt t="64388" x="590550" y="5565775"/>
          <p14:tracePt t="64389" x="598488" y="5565775"/>
          <p14:tracePt t="64391" x="606425" y="5565775"/>
          <p14:tracePt t="64392" x="614363" y="5565775"/>
          <p14:tracePt t="64394" x="622300" y="5565775"/>
          <p14:tracePt t="64396" x="630238" y="5565775"/>
          <p14:tracePt t="64398" x="638175" y="5565775"/>
          <p14:tracePt t="64400" x="646113" y="5565775"/>
          <p14:tracePt t="64405" x="661988" y="5565775"/>
          <p14:tracePt t="64407" x="669925" y="5565775"/>
          <p14:tracePt t="64409" x="677863" y="5565775"/>
          <p14:tracePt t="64412" x="685800" y="5565775"/>
          <p14:tracePt t="64414" x="685800" y="5573713"/>
          <p14:tracePt t="64415" x="693738" y="5573713"/>
          <p14:tracePt t="64417" x="701675" y="5573713"/>
          <p14:tracePt t="64421" x="709613" y="5573713"/>
          <p14:tracePt t="64422" x="717550" y="5573713"/>
          <p14:tracePt t="64425" x="725488" y="5573713"/>
          <p14:tracePt t="64427" x="733425" y="5573713"/>
          <p14:tracePt t="64430" x="741363" y="5573713"/>
          <p14:tracePt t="64433" x="749300" y="5573713"/>
          <p14:tracePt t="64438" x="757238" y="5573713"/>
          <p14:tracePt t="64439" x="765175" y="5573713"/>
          <p14:tracePt t="64442" x="773113" y="5573713"/>
          <p14:tracePt t="64446" x="781050" y="5573713"/>
          <p14:tracePt t="64450" x="788988" y="5573713"/>
          <p14:tracePt t="64454" x="796925" y="5573713"/>
          <p14:tracePt t="64460" x="804863" y="5573713"/>
          <p14:tracePt t="64466" x="812800" y="5573713"/>
          <p14:tracePt t="64468" x="812800" y="5581650"/>
          <p14:tracePt t="64474" x="820738" y="5581650"/>
          <p14:tracePt t="64484" x="828675" y="5581650"/>
          <p14:tracePt t="64493" x="836613" y="5581650"/>
          <p14:tracePt t="64506" x="844550" y="5581650"/>
          <p14:tracePt t="64508" x="852488" y="5581650"/>
          <p14:tracePt t="64514" x="860425" y="5581650"/>
          <p14:tracePt t="64521" x="868363" y="5581650"/>
          <p14:tracePt t="64523" x="877888" y="5581650"/>
          <p14:tracePt t="64527" x="885825" y="5581650"/>
          <p14:tracePt t="64530" x="893763" y="5581650"/>
          <p14:tracePt t="64534" x="901700" y="5581650"/>
          <p14:tracePt t="64538" x="909638" y="5589588"/>
          <p14:tracePt t="64541" x="917575" y="5589588"/>
          <p14:tracePt t="64543" x="925513" y="5589588"/>
          <p14:tracePt t="64546" x="933450" y="5589588"/>
          <p14:tracePt t="64549" x="941388" y="5589588"/>
          <p14:tracePt t="64555" x="957263" y="5589588"/>
          <p14:tracePt t="64557" x="965200" y="5589588"/>
          <p14:tracePt t="64560" x="973138" y="5589588"/>
          <p14:tracePt t="64563" x="981075" y="5597525"/>
          <p14:tracePt t="64566" x="989013" y="5597525"/>
          <p14:tracePt t="64571" x="1004888" y="5597525"/>
          <p14:tracePt t="64573" x="1012825" y="5597525"/>
          <p14:tracePt t="64575" x="1020763" y="5597525"/>
          <p14:tracePt t="64577" x="1028700" y="5597525"/>
          <p14:tracePt t="64579" x="1036638" y="5597525"/>
          <p14:tracePt t="64581" x="1044575" y="5597525"/>
          <p14:tracePt t="64584" x="1052513" y="5597525"/>
          <p14:tracePt t="64588" x="1068388" y="5597525"/>
          <p14:tracePt t="64590" x="1076325" y="5597525"/>
          <p14:tracePt t="64591" x="1084263" y="5597525"/>
          <p14:tracePt t="64594" x="1092200" y="5597525"/>
          <p14:tracePt t="64595" x="1100138" y="5597525"/>
          <p14:tracePt t="64597" x="1108075" y="5605463"/>
          <p14:tracePt t="64599" x="1116013" y="5605463"/>
          <p14:tracePt t="64600" x="1123950" y="5605463"/>
          <p14:tracePt t="64604" x="1139825" y="5605463"/>
          <p14:tracePt t="64606" x="1147763" y="5605463"/>
          <p14:tracePt t="64608" x="1155700" y="5605463"/>
          <p14:tracePt t="64609" x="1163638" y="5605463"/>
          <p14:tracePt t="64611" x="1171575" y="5605463"/>
          <p14:tracePt t="64614" x="1179513" y="5605463"/>
          <p14:tracePt t="64615" x="1187450" y="5605463"/>
          <p14:tracePt t="64621" x="1211263" y="5605463"/>
          <p14:tracePt t="64624" x="1220788" y="5605463"/>
          <p14:tracePt t="64626" x="1228725" y="5605463"/>
          <p14:tracePt t="64628" x="1236663" y="5605463"/>
          <p14:tracePt t="64631" x="1244600" y="5605463"/>
          <p14:tracePt t="64634" x="1252538" y="5605463"/>
          <p14:tracePt t="64638" x="1260475" y="5605463"/>
          <p14:tracePt t="64639" x="1268413" y="5605463"/>
          <p14:tracePt t="64766" x="1260475" y="5605463"/>
          <p14:tracePt t="64771" x="1252538" y="5605463"/>
          <p14:tracePt t="64776" x="1244600" y="5605463"/>
          <p14:tracePt t="64778" x="1236663" y="5605463"/>
          <p14:tracePt t="64782" x="1228725" y="5605463"/>
          <p14:tracePt t="64784" x="1220788" y="5605463"/>
          <p14:tracePt t="64788" x="1211263" y="5605463"/>
          <p14:tracePt t="64789" x="1203325" y="5605463"/>
          <p14:tracePt t="64791" x="1195388" y="5605463"/>
          <p14:tracePt t="64793" x="1187450" y="5605463"/>
          <p14:tracePt t="64795" x="1179513" y="5605463"/>
          <p14:tracePt t="64797" x="1171575" y="5605463"/>
          <p14:tracePt t="64799" x="1163638" y="5605463"/>
          <p14:tracePt t="64800" x="1163638" y="5597525"/>
          <p14:tracePt t="64804" x="1139825" y="5597525"/>
          <p14:tracePt t="64806" x="1131888" y="5597525"/>
          <p14:tracePt t="64807" x="1123950" y="5597525"/>
          <p14:tracePt t="64809" x="1116013" y="5597525"/>
          <p14:tracePt t="64810" x="1108075" y="5597525"/>
          <p14:tracePt t="64811" x="1100138" y="5597525"/>
          <p14:tracePt t="64813" x="1092200" y="5597525"/>
          <p14:tracePt t="64815" x="1084263" y="5597525"/>
          <p14:tracePt t="64817" x="1076325" y="5597525"/>
          <p14:tracePt t="64821" x="1060450" y="5589588"/>
          <p14:tracePt t="64822" x="1052513" y="5589588"/>
          <p14:tracePt t="64824" x="1044575" y="5589588"/>
          <p14:tracePt t="64825" x="1036638" y="5589588"/>
          <p14:tracePt t="64827" x="1028700" y="5589588"/>
          <p14:tracePt t="64828" x="1020763" y="5589588"/>
          <p14:tracePt t="64830" x="1012825" y="5589588"/>
          <p14:tracePt t="64831" x="1004888" y="5589588"/>
          <p14:tracePt t="64833" x="996950" y="5589588"/>
          <p14:tracePt t="64834" x="989013" y="5589588"/>
          <p14:tracePt t="64838" x="973138" y="5589588"/>
          <p14:tracePt t="64840" x="965200" y="5589588"/>
          <p14:tracePt t="64841" x="957263" y="5589588"/>
          <p14:tracePt t="64843" x="949325" y="5589588"/>
          <p14:tracePt t="64845" x="941388" y="5589588"/>
          <p14:tracePt t="64847" x="933450" y="5589588"/>
          <p14:tracePt t="64848" x="925513" y="5589588"/>
          <p14:tracePt t="64849" x="925513" y="5581650"/>
          <p14:tracePt t="64850" x="917575" y="5581650"/>
          <p14:tracePt t="64855" x="893763" y="5581650"/>
          <p14:tracePt t="64857" x="885825" y="5581650"/>
          <p14:tracePt t="64859" x="877888" y="5581650"/>
          <p14:tracePt t="64862" x="868363" y="5581650"/>
          <p14:tracePt t="64863" x="860425" y="5581650"/>
          <p14:tracePt t="64865" x="852488" y="5581650"/>
          <p14:tracePt t="64867" x="844550" y="5581650"/>
          <p14:tracePt t="64871" x="836613" y="5581650"/>
          <p14:tracePt t="64872" x="828675" y="5581650"/>
          <p14:tracePt t="64874" x="820738" y="5581650"/>
          <p14:tracePt t="64877" x="812800" y="5581650"/>
          <p14:tracePt t="64878" x="804863" y="5581650"/>
          <p14:tracePt t="64881" x="796925" y="5581650"/>
          <p14:tracePt t="64883" x="788988" y="5581650"/>
          <p14:tracePt t="64888" x="781050" y="5581650"/>
          <p14:tracePt t="64889" x="773113" y="5581650"/>
          <p14:tracePt t="64892" x="765175" y="5581650"/>
          <p14:tracePt t="64895" x="757238" y="5581650"/>
          <p14:tracePt t="64898" x="749300" y="5581650"/>
          <p14:tracePt t="64904" x="741363" y="5581650"/>
          <p14:tracePt t="64907" x="733425" y="5581650"/>
          <p14:tracePt t="64910" x="725488" y="5581650"/>
          <p14:tracePt t="64914" x="717550" y="5581650"/>
          <p14:tracePt t="64922" x="709613" y="5581650"/>
          <p14:tracePt t="65003" x="717550" y="5581650"/>
          <p14:tracePt t="65008" x="725488" y="5581650"/>
          <p14:tracePt t="65012" x="733425" y="5581650"/>
          <p14:tracePt t="65016" x="741363" y="5581650"/>
          <p14:tracePt t="65021" x="757238" y="5581650"/>
          <p14:tracePt t="65024" x="765175" y="5581650"/>
          <p14:tracePt t="65026" x="773113" y="5581650"/>
          <p14:tracePt t="65028" x="781050" y="5581650"/>
          <p14:tracePt t="65029" x="788988" y="5581650"/>
          <p14:tracePt t="65031" x="796925" y="5581650"/>
          <p14:tracePt t="65032" x="804863" y="5581650"/>
          <p14:tracePt t="65033" x="812800" y="5581650"/>
          <p14:tracePt t="65038" x="844550" y="5573713"/>
          <p14:tracePt t="65040" x="852488" y="5573713"/>
          <p14:tracePt t="65041" x="860425" y="5573713"/>
          <p14:tracePt t="65042" x="868363" y="5573713"/>
          <p14:tracePt t="65043" x="877888" y="5573713"/>
          <p14:tracePt t="65044" x="885825" y="5573713"/>
          <p14:tracePt t="65046" x="901700" y="5573713"/>
          <p14:tracePt t="65048" x="917575" y="5573713"/>
          <p14:tracePt t="65049" x="925513" y="5573713"/>
          <p14:tracePt t="65055" x="965200" y="5573713"/>
          <p14:tracePt t="65056" x="973138" y="5573713"/>
          <p14:tracePt t="65057" x="981075" y="5573713"/>
          <p14:tracePt t="65058" x="989013" y="5573713"/>
          <p14:tracePt t="65059" x="996950" y="5573713"/>
          <p14:tracePt t="65060" x="1004888" y="5573713"/>
          <p14:tracePt t="65062" x="1012825" y="5573713"/>
          <p14:tracePt t="65063" x="1020763" y="5573713"/>
          <p14:tracePt t="65064" x="1028700" y="5573713"/>
          <p14:tracePt t="65065" x="1036638" y="5573713"/>
          <p14:tracePt t="65067" x="1044575" y="5573713"/>
          <p14:tracePt t="65071" x="1068388" y="5573713"/>
          <p14:tracePt t="65072" x="1076325" y="5573713"/>
          <p14:tracePt t="65073" x="1084263" y="5573713"/>
          <p14:tracePt t="65075" x="1092200" y="5573713"/>
          <p14:tracePt t="65076" x="1100138" y="5573713"/>
          <p14:tracePt t="65078" x="1108075" y="5573713"/>
          <p14:tracePt t="65080" x="1116013" y="5573713"/>
          <p14:tracePt t="65082" x="1123950" y="5573713"/>
          <p14:tracePt t="65084" x="1131888" y="5573713"/>
          <p14:tracePt t="65088" x="1147763" y="5573713"/>
          <p14:tracePt t="65090" x="1155700" y="5573713"/>
          <p14:tracePt t="65093" x="1163638" y="5573713"/>
          <p14:tracePt t="65096" x="1171575" y="5573713"/>
          <p14:tracePt t="65099" x="1179513" y="5573713"/>
          <p14:tracePt t="65105" x="1187450" y="5573713"/>
          <p14:tracePt t="65110" x="1195388" y="5573713"/>
          <p14:tracePt t="65121" x="1203325" y="5573713"/>
          <p14:tracePt t="65131" x="1203325" y="5581650"/>
          <p14:tracePt t="65133" x="1211263" y="5581650"/>
          <p14:tracePt t="65271" x="1203325" y="5581650"/>
          <p14:tracePt t="65293" x="1195388" y="5581650"/>
          <p14:tracePt t="65308" x="1187450" y="5581650"/>
          <p14:tracePt t="65318" x="1179513" y="5581650"/>
          <p14:tracePt t="65326" x="1171575" y="5581650"/>
          <p14:tracePt t="65332" x="1163638" y="5581650"/>
          <p14:tracePt t="65339" x="1155700" y="5581650"/>
          <p14:tracePt t="65347" x="1147763" y="5581650"/>
          <p14:tracePt t="65350" x="1139825" y="5581650"/>
          <p14:tracePt t="65359" x="1131888" y="5581650"/>
          <p14:tracePt t="65363" x="1123950" y="5581650"/>
          <p14:tracePt t="65371" x="1116013" y="5581650"/>
          <p14:tracePt t="65378" x="1108075" y="5581650"/>
          <p14:tracePt t="65855" x="1108075" y="5589588"/>
          <p14:tracePt t="65870" x="1116013" y="5589588"/>
          <p14:tracePt t="65879" x="1123950" y="5589588"/>
          <p14:tracePt t="65883" x="1131888" y="5589588"/>
          <p14:tracePt t="65888" x="1139825" y="5589588"/>
          <p14:tracePt t="65891" x="1147763" y="5589588"/>
          <p14:tracePt t="65896" x="1155700" y="5589588"/>
          <p14:tracePt t="65899" x="1163638" y="5589588"/>
          <p14:tracePt t="65905" x="1171575" y="5589588"/>
          <p14:tracePt t="65906" x="1179513" y="5589588"/>
          <p14:tracePt t="65910" x="1187450" y="5589588"/>
          <p14:tracePt t="65913" x="1187450" y="5597525"/>
          <p14:tracePt t="65914" x="1195388" y="5597525"/>
          <p14:tracePt t="65917" x="1203325" y="5597525"/>
          <p14:tracePt t="65921" x="1211263" y="5597525"/>
          <p14:tracePt t="65924" x="1220788" y="5597525"/>
          <p14:tracePt t="65927" x="1228725" y="5597525"/>
          <p14:tracePt t="65930" x="1236663" y="5597525"/>
          <p14:tracePt t="65933" x="1244600" y="5597525"/>
          <p14:tracePt t="65938" x="1260475" y="5597525"/>
          <p14:tracePt t="65942" x="1268413" y="5597525"/>
          <p14:tracePt t="65945" x="1276350" y="5597525"/>
          <p14:tracePt t="65948" x="1284288" y="5597525"/>
          <p14:tracePt t="65955" x="1300163" y="5597525"/>
          <p14:tracePt t="65957" x="1308100" y="5597525"/>
          <p14:tracePt t="65960" x="1316038" y="5597525"/>
          <p14:tracePt t="65964" x="1323975" y="5597525"/>
          <p14:tracePt t="65967" x="1331913" y="5597525"/>
          <p14:tracePt t="65972" x="1339850" y="5597525"/>
          <p14:tracePt t="65973" x="1347788" y="5597525"/>
          <p14:tracePt t="65977" x="1355725" y="5597525"/>
          <p14:tracePt t="65982" x="1363663" y="5597525"/>
          <p14:tracePt t="65988" x="1371600" y="5597525"/>
          <p14:tracePt t="65991" x="1379538" y="5597525"/>
          <p14:tracePt t="65998" x="1387475" y="5597525"/>
          <p14:tracePt t="66008" x="1395413" y="5597525"/>
          <p14:tracePt t="66022" x="1403350" y="5597525"/>
          <p14:tracePt t="66067" x="1411288" y="5597525"/>
          <p14:tracePt t="66094" x="1419225" y="5597525"/>
          <p14:tracePt t="66110" x="1419225" y="5605463"/>
          <p14:tracePt t="66114" x="1427163" y="5605463"/>
          <p14:tracePt t="66132" x="1435100" y="5605463"/>
          <p14:tracePt t="66149" x="1443038" y="5605463"/>
          <p14:tracePt t="66168" x="1450975" y="5605463"/>
          <p14:tracePt t="66194" x="1458913" y="5605463"/>
          <p14:tracePt t="66297" x="1458913" y="5613400"/>
          <p14:tracePt t="66310" x="1466850" y="5613400"/>
          <p14:tracePt t="66333" x="1474788" y="5621338"/>
          <p14:tracePt t="66345" x="1482725" y="5621338"/>
          <p14:tracePt t="66364" x="1482725" y="5629275"/>
          <p14:tracePt t="66376" x="1490663" y="5629275"/>
          <p14:tracePt t="66479" x="1490663" y="5637213"/>
          <p14:tracePt t="66484" x="1498600" y="5637213"/>
          <p14:tracePt t="66502" x="1498600" y="5645150"/>
          <p14:tracePt t="66506" x="1506538" y="5645150"/>
          <p14:tracePt t="66521" x="1514475" y="5645150"/>
          <p14:tracePt t="66528" x="1514475" y="5653088"/>
          <p14:tracePt t="66541" x="1522413" y="5653088"/>
          <p14:tracePt t="66560" x="1530350" y="5653088"/>
          <p14:tracePt t="66578" x="1538288" y="5653088"/>
          <p14:tracePt t="66589" x="1538288" y="5662613"/>
          <p14:tracePt t="66594" x="1546225" y="5662613"/>
          <p14:tracePt t="66606" x="1554163" y="5662613"/>
          <p14:tracePt t="66614" x="1562100" y="5662613"/>
          <p14:tracePt t="66623" x="1571625" y="5662613"/>
          <p14:tracePt t="66626" x="1579563" y="5662613"/>
          <p14:tracePt t="66633" x="1587500" y="5662613"/>
          <p14:tracePt t="66638" x="1595438" y="5662613"/>
          <p14:tracePt t="66641" x="1603375" y="5662613"/>
          <p14:tracePt t="66647" x="1611313" y="5670550"/>
          <p14:tracePt t="66655" x="1619250" y="5670550"/>
          <p14:tracePt t="66657" x="1627188" y="5670550"/>
          <p14:tracePt t="66662" x="1635125" y="5670550"/>
          <p14:tracePt t="66671" x="1643063" y="5670550"/>
          <p14:tracePt t="66673" x="1651000" y="5670550"/>
          <p14:tracePt t="66680" x="1658938" y="5670550"/>
          <p14:tracePt t="66688" x="1666875" y="5670550"/>
          <p14:tracePt t="66691" x="1674813" y="5670550"/>
          <p14:tracePt t="66697" x="1682750" y="5670550"/>
          <p14:tracePt t="66705" x="1690688" y="5670550"/>
          <p14:tracePt t="66707" x="1698625" y="5670550"/>
          <p14:tracePt t="66708" x="1698625" y="5678488"/>
          <p14:tracePt t="66710" x="1706563" y="5678488"/>
          <p14:tracePt t="66712" x="1714500" y="5678488"/>
          <p14:tracePt t="66717" x="1722438" y="5678488"/>
          <p14:tracePt t="66721" x="1730375" y="5678488"/>
          <p14:tracePt t="66723" x="1738313" y="5678488"/>
          <p14:tracePt t="66726" x="1746250" y="5678488"/>
          <p14:tracePt t="66727" x="1746250" y="5686425"/>
          <p14:tracePt t="66729" x="1754188" y="5686425"/>
          <p14:tracePt t="66732" x="1762125" y="5686425"/>
          <p14:tracePt t="66738" x="1778000" y="5686425"/>
          <p14:tracePt t="66741" x="1785938" y="5686425"/>
          <p14:tracePt t="66743" x="1793875" y="5694363"/>
          <p14:tracePt t="66746" x="1801813" y="5694363"/>
          <p14:tracePt t="66747" x="1809750" y="5694363"/>
          <p14:tracePt t="66750" x="1817688" y="5694363"/>
          <p14:tracePt t="66755" x="1833563" y="5694363"/>
          <p14:tracePt t="66758" x="1841500" y="5694363"/>
          <p14:tracePt t="66760" x="1849438" y="5702300"/>
          <p14:tracePt t="66763" x="1857375" y="5702300"/>
          <p14:tracePt t="66764" x="1865313" y="5702300"/>
          <p14:tracePt t="66767" x="1873250" y="5702300"/>
          <p14:tracePt t="66771" x="1881188" y="5702300"/>
          <p14:tracePt t="66773" x="1889125" y="5702300"/>
          <p14:tracePt t="66776" x="1897063" y="5702300"/>
          <p14:tracePt t="66778" x="1905000" y="5702300"/>
          <p14:tracePt t="66781" x="1912938" y="5702300"/>
          <p14:tracePt t="66784" x="1922463" y="5702300"/>
          <p14:tracePt t="66788" x="1930400" y="5702300"/>
          <p14:tracePt t="66790" x="1938338" y="5702300"/>
          <p14:tracePt t="66793" x="1946275" y="5710238"/>
          <p14:tracePt t="66796" x="1954213" y="5710238"/>
          <p14:tracePt t="66799" x="1962150" y="5710238"/>
          <p14:tracePt t="66806" x="1978025" y="5710238"/>
          <p14:tracePt t="66810" x="1985963" y="5710238"/>
          <p14:tracePt t="66814" x="1993900" y="5710238"/>
          <p14:tracePt t="66821" x="2009775" y="5710238"/>
          <p14:tracePt t="66825" x="2017713" y="5710238"/>
          <p14:tracePt t="66829" x="2025650" y="5710238"/>
          <p14:tracePt t="66832" x="2033588" y="5710238"/>
          <p14:tracePt t="66838" x="2041525" y="5710238"/>
          <p14:tracePt t="66839" x="2049463" y="5710238"/>
          <p14:tracePt t="66842" x="2057400" y="5710238"/>
          <p14:tracePt t="66844" x="2065338" y="5710238"/>
          <p14:tracePt t="66847" x="2073275" y="5710238"/>
          <p14:tracePt t="66850" x="2081213" y="5710238"/>
          <p14:tracePt t="66855" x="2089150" y="5710238"/>
          <p14:tracePt t="66856" x="2097088" y="5710238"/>
          <p14:tracePt t="66859" x="2105025" y="5710238"/>
          <p14:tracePt t="66861" x="2112963" y="5710238"/>
          <p14:tracePt t="66863" x="2120900" y="5710238"/>
          <p14:tracePt t="66866" x="2128838" y="5710238"/>
          <p14:tracePt t="66867" x="2136775" y="5710238"/>
          <p14:tracePt t="66872" x="2152650" y="5710238"/>
          <p14:tracePt t="66874" x="2160588" y="5710238"/>
          <p14:tracePt t="66876" x="2168525" y="5710238"/>
          <p14:tracePt t="66879" x="2176463" y="5710238"/>
          <p14:tracePt t="66880" x="2184400" y="5710238"/>
          <p14:tracePt t="66882" x="2192338" y="5710238"/>
          <p14:tracePt t="66884" x="2200275" y="5710238"/>
          <p14:tracePt t="66888" x="2208213" y="5710238"/>
          <p14:tracePt t="66889" x="2216150" y="5710238"/>
          <p14:tracePt t="66891" x="2224088" y="5710238"/>
          <p14:tracePt t="66892" x="2232025" y="5710238"/>
          <p14:tracePt t="66895" x="2239963" y="5710238"/>
          <p14:tracePt t="66897" x="2247900" y="5710238"/>
          <p14:tracePt t="66899" x="2255838" y="5710238"/>
          <p14:tracePt t="66905" x="2281238" y="5710238"/>
          <p14:tracePt t="66907" x="2289175" y="5710238"/>
          <p14:tracePt t="66909" x="2297113" y="5710238"/>
          <p14:tracePt t="66911" x="2305050" y="5710238"/>
          <p14:tracePt t="66913" x="2312988" y="5710238"/>
          <p14:tracePt t="66914" x="2320925" y="5710238"/>
          <p14:tracePt t="66916" x="2328863" y="5710238"/>
          <p14:tracePt t="66917" x="2328863" y="5702300"/>
          <p14:tracePt t="66921" x="2352675" y="5702300"/>
          <p14:tracePt t="66923" x="2360613" y="5702300"/>
          <p14:tracePt t="66925" x="2368550" y="5702300"/>
          <p14:tracePt t="66927" x="2376488" y="5702300"/>
          <p14:tracePt t="66929" x="2384425" y="5702300"/>
          <p14:tracePt t="66930" x="2392363" y="5702300"/>
          <p14:tracePt t="66932" x="2400300" y="5702300"/>
          <p14:tracePt t="66934" x="2408238" y="5702300"/>
          <p14:tracePt t="66938" x="2424113" y="5702300"/>
          <p14:tracePt t="66939" x="2432050" y="5694363"/>
          <p14:tracePt t="66940" x="2439988" y="5694363"/>
          <p14:tracePt t="66942" x="2447925" y="5694363"/>
          <p14:tracePt t="66943" x="2455863" y="5694363"/>
          <p14:tracePt t="66945" x="2463800" y="5694363"/>
          <p14:tracePt t="66946" x="2471738" y="5694363"/>
          <p14:tracePt t="66947" x="2479675" y="5694363"/>
          <p14:tracePt t="66948" x="2487613" y="5694363"/>
          <p14:tracePt t="66950" x="2495550" y="5694363"/>
          <p14:tracePt t="66954" x="2527300" y="5694363"/>
          <p14:tracePt t="66956" x="2535238" y="5694363"/>
          <p14:tracePt t="66957" x="2551113" y="5694363"/>
          <p14:tracePt t="66959" x="2559050" y="5694363"/>
          <p14:tracePt t="66960" x="2566988" y="5694363"/>
          <p14:tracePt t="66961" x="2582863" y="5694363"/>
          <p14:tracePt t="66963" x="2590800" y="5694363"/>
          <p14:tracePt t="66964" x="2598738" y="5694363"/>
          <p14:tracePt t="66965" x="2616200" y="5694363"/>
          <p14:tracePt t="66966" x="2624138" y="5694363"/>
          <p14:tracePt t="66967" x="2632075" y="5694363"/>
          <p14:tracePt t="66971" x="2663825" y="5694363"/>
          <p14:tracePt t="66972" x="2679700" y="5694363"/>
          <p14:tracePt t="66973" x="2687638" y="5694363"/>
          <p14:tracePt t="66974" x="2695575" y="5694363"/>
          <p14:tracePt t="66975" x="2711450" y="5694363"/>
          <p14:tracePt t="66976" x="2719388" y="5694363"/>
          <p14:tracePt t="66977" x="2727325" y="5694363"/>
          <p14:tracePt t="66978" x="2735263" y="5694363"/>
          <p14:tracePt t="66979" x="2751138" y="5694363"/>
          <p14:tracePt t="66980" x="2759075" y="5694363"/>
          <p14:tracePt t="66981" x="2767013" y="5694363"/>
          <p14:tracePt t="66982" x="2774950" y="5694363"/>
          <p14:tracePt t="66983" x="2790825" y="5694363"/>
          <p14:tracePt t="66984" x="2806700" y="5694363"/>
          <p14:tracePt t="66988" x="2838450" y="5694363"/>
          <p14:tracePt t="66989" x="2846388" y="5694363"/>
          <p14:tracePt t="66990" x="2862263" y="5694363"/>
          <p14:tracePt t="66991" x="2870200" y="5694363"/>
          <p14:tracePt t="66992" x="2886075" y="5694363"/>
          <p14:tracePt t="66993" x="2894013" y="5694363"/>
          <p14:tracePt t="66994" x="2901950" y="5694363"/>
          <p14:tracePt t="66995" x="2909888" y="5694363"/>
          <p14:tracePt t="66996" x="2925763" y="5694363"/>
          <p14:tracePt t="66997" x="2933700" y="5694363"/>
          <p14:tracePt t="66998" x="2941638" y="5694363"/>
          <p14:tracePt t="66999" x="2957513" y="5694363"/>
          <p14:tracePt t="67000" x="2967038" y="5694363"/>
          <p14:tracePt t="67005" x="3014663" y="5694363"/>
          <p14:tracePt t="67005" x="3022600" y="5694363"/>
          <p14:tracePt t="67007" x="3030538" y="5694363"/>
          <p14:tracePt t="67008" x="3046413" y="5694363"/>
          <p14:tracePt t="67009" x="3054350" y="5694363"/>
          <p14:tracePt t="67010" x="3062288" y="5694363"/>
          <p14:tracePt t="67011" x="3070225" y="5694363"/>
          <p14:tracePt t="67012" x="3078163" y="5694363"/>
          <p14:tracePt t="67013" x="3086100" y="5694363"/>
          <p14:tracePt t="67014" x="3101975" y="5694363"/>
          <p14:tracePt t="67015" x="3109913" y="5694363"/>
          <p14:tracePt t="67016" x="3117850" y="5694363"/>
          <p14:tracePt t="67017" x="3125788" y="5694363"/>
          <p14:tracePt t="67021" x="3157538" y="5694363"/>
          <p14:tracePt t="67022" x="3165475" y="5694363"/>
          <p14:tracePt t="67023" x="3173413" y="5694363"/>
          <p14:tracePt t="67024" x="3189288" y="5694363"/>
          <p14:tracePt t="67025" x="3197225" y="5694363"/>
          <p14:tracePt t="67026" x="3205163" y="5694363"/>
          <p14:tracePt t="67027" x="3213100" y="5694363"/>
          <p14:tracePt t="67028" x="3221038" y="5694363"/>
          <p14:tracePt t="67029" x="3228975" y="5694363"/>
          <p14:tracePt t="67030" x="3236913" y="5694363"/>
          <p14:tracePt t="67031" x="3244850" y="5694363"/>
          <p14:tracePt t="67032" x="3252788" y="5694363"/>
          <p14:tracePt t="67033" x="3260725" y="5694363"/>
          <p14:tracePt t="67034" x="3268663" y="5694363"/>
          <p14:tracePt t="67038" x="3300413" y="5694363"/>
          <p14:tracePt t="67039" x="3308350" y="5694363"/>
          <p14:tracePt t="67040" x="3317875" y="5702300"/>
          <p14:tracePt t="67041" x="3325813" y="5702300"/>
          <p14:tracePt t="67041" x="3333750" y="5702300"/>
          <p14:tracePt t="67043" x="3341688" y="5702300"/>
          <p14:tracePt t="67044" x="3349625" y="5702300"/>
          <p14:tracePt t="67045" x="3365500" y="5702300"/>
          <p14:tracePt t="67047" x="3373438" y="5702300"/>
          <p14:tracePt t="67048" x="3389313" y="5702300"/>
          <p14:tracePt t="67050" x="3405188" y="5702300"/>
          <p14:tracePt t="67055" x="3444875" y="5710238"/>
          <p14:tracePt t="67056" x="3452813" y="5710238"/>
          <p14:tracePt t="67057" x="3468688" y="5710238"/>
          <p14:tracePt t="67059" x="3484563" y="5710238"/>
          <p14:tracePt t="67061" x="3500438" y="5710238"/>
          <p14:tracePt t="67062" x="3508375" y="5710238"/>
          <p14:tracePt t="67063" x="3516313" y="5710238"/>
          <p14:tracePt t="67064" x="3524250" y="5710238"/>
          <p14:tracePt t="67065" x="3532188" y="5710238"/>
          <p14:tracePt t="67066" x="3548063" y="5710238"/>
          <p14:tracePt t="67067" x="3556000" y="5710238"/>
          <p14:tracePt t="67071" x="3595688" y="5718175"/>
          <p14:tracePt t="67073" x="3611563" y="5718175"/>
          <p14:tracePt t="67074" x="3619500" y="5718175"/>
          <p14:tracePt t="67075" x="3627438" y="5718175"/>
          <p14:tracePt t="67076" x="3635375" y="5718175"/>
          <p14:tracePt t="67077" x="3643313" y="5718175"/>
          <p14:tracePt t="67078" x="3660775" y="5726113"/>
          <p14:tracePt t="67079" x="3668713" y="5726113"/>
          <p14:tracePt t="67080" x="3676650" y="5726113"/>
          <p14:tracePt t="67081" x="3684588" y="5726113"/>
          <p14:tracePt t="67082" x="3692525" y="5726113"/>
          <p14:tracePt t="67083" x="3708400" y="5726113"/>
          <p14:tracePt t="67084" x="3716338" y="5726113"/>
          <p14:tracePt t="67088" x="3756025" y="5734050"/>
          <p14:tracePt t="67089" x="3763963" y="5734050"/>
          <p14:tracePt t="67090" x="3771900" y="5734050"/>
          <p14:tracePt t="67091" x="3779838" y="5734050"/>
          <p14:tracePt t="67092" x="3787775" y="5734050"/>
          <p14:tracePt t="67093" x="3795713" y="5734050"/>
          <p14:tracePt t="67094" x="3811588" y="5734050"/>
          <p14:tracePt t="67096" x="3819525" y="5734050"/>
          <p14:tracePt t="67097" x="3835400" y="5734050"/>
          <p14:tracePt t="67098" x="3843338" y="5734050"/>
          <p14:tracePt t="67099" x="3851275" y="5734050"/>
          <p14:tracePt t="67100" x="3859213" y="5734050"/>
          <p14:tracePt t="67105" x="3898900" y="5734050"/>
          <p14:tracePt t="67106" x="3906838" y="5734050"/>
          <p14:tracePt t="67107" x="3914775" y="5734050"/>
          <p14:tracePt t="67109" x="3922713" y="5734050"/>
          <p14:tracePt t="67110" x="3938588" y="5734050"/>
          <p14:tracePt t="67112" x="3946525" y="5734050"/>
          <p14:tracePt t="67114" x="3954463" y="5734050"/>
          <p14:tracePt t="67115" x="3962400" y="5734050"/>
          <p14:tracePt t="67116" x="3970338" y="5734050"/>
          <p14:tracePt t="67117" x="3978275" y="5734050"/>
          <p14:tracePt t="67121" x="4002088" y="5734050"/>
          <p14:tracePt t="67123" x="4011613" y="5734050"/>
          <p14:tracePt t="67125" x="4019550" y="5734050"/>
          <p14:tracePt t="67126" x="4027488" y="5734050"/>
          <p14:tracePt t="67128" x="4035425" y="5734050"/>
          <p14:tracePt t="67130" x="4043363" y="5734050"/>
          <p14:tracePt t="67132" x="4051300" y="5734050"/>
          <p14:tracePt t="67134" x="4059238" y="5734050"/>
          <p14:tracePt t="67138" x="4075113" y="5734050"/>
          <p14:tracePt t="67141" x="4083050" y="5734050"/>
          <p14:tracePt t="67144" x="4090988" y="5734050"/>
          <p14:tracePt t="67147" x="4098925" y="5734050"/>
          <p14:tracePt t="67150" x="4106863" y="5734050"/>
          <p14:tracePt t="67155" x="4114800" y="5734050"/>
          <p14:tracePt t="67157" x="4122738" y="5734050"/>
          <p14:tracePt t="67162" x="4130675" y="5734050"/>
          <p14:tracePt t="67167" x="4138613" y="5734050"/>
          <p14:tracePt t="67172" x="4146550" y="5734050"/>
          <p14:tracePt t="67188" x="4170363" y="5734050"/>
          <p14:tracePt t="67191" x="4178300" y="5734050"/>
          <p14:tracePt t="67195" x="4186238" y="5734050"/>
          <p14:tracePt t="67205" x="4202113" y="5734050"/>
          <p14:tracePt t="67212" x="4210050" y="5734050"/>
          <p14:tracePt t="67223" x="4217988" y="5734050"/>
          <p14:tracePt t="67230" x="4225925" y="5734050"/>
          <p14:tracePt t="67246" x="4233863" y="5734050"/>
          <p14:tracePt t="67266" x="4241800" y="5734050"/>
          <p14:tracePt t="67287" x="4249738" y="5734050"/>
          <p14:tracePt t="67313" x="4257675" y="5734050"/>
          <p14:tracePt t="67367" x="4265613" y="5734050"/>
          <p14:tracePt t="67385" x="4273550" y="5734050"/>
          <p14:tracePt t="67392" x="4281488" y="5734050"/>
          <p14:tracePt t="67400" x="4289425" y="5734050"/>
          <p14:tracePt t="67408" x="4297363" y="5734050"/>
          <p14:tracePt t="67412" x="4305300" y="5734050"/>
          <p14:tracePt t="67416" x="4305300" y="5726113"/>
          <p14:tracePt t="67421" x="4313238" y="5726113"/>
          <p14:tracePt t="67426" x="4321175" y="5726113"/>
          <p14:tracePt t="67430" x="4329113" y="5726113"/>
          <p14:tracePt t="67439" x="4337050" y="5726113"/>
          <p14:tracePt t="67443" x="4344988" y="5726113"/>
          <p14:tracePt t="67448" x="4352925" y="5726113"/>
          <p14:tracePt t="67449" x="4352925" y="5718175"/>
          <p14:tracePt t="67455" x="4362450" y="5718175"/>
          <p14:tracePt t="67460" x="4370388" y="5718175"/>
          <p14:tracePt t="67465" x="4378325" y="5718175"/>
          <p14:tracePt t="67472" x="4386263" y="5718175"/>
          <p14:tracePt t="67473" x="4394200" y="5718175"/>
          <p14:tracePt t="67476" x="4394200" y="5710238"/>
          <p14:tracePt t="67478" x="4402138" y="5710238"/>
          <p14:tracePt t="67484" x="4410075" y="5710238"/>
          <p14:tracePt t="67489" x="4418013" y="5710238"/>
          <p14:tracePt t="67493" x="4425950" y="5710238"/>
          <p14:tracePt t="67498" x="4433888" y="5710238"/>
          <p14:tracePt t="67506" x="4441825" y="5702300"/>
          <p14:tracePt t="67508" x="4449763" y="5702300"/>
          <p14:tracePt t="67514" x="4457700" y="5702300"/>
          <p14:tracePt t="67523" x="4465638" y="5702300"/>
          <p14:tracePt t="67527" x="4473575" y="5702300"/>
          <p14:tracePt t="67540" x="4481513" y="5694363"/>
          <p14:tracePt t="67542" x="4489450" y="5694363"/>
          <p14:tracePt t="67548" x="4497388" y="5694363"/>
          <p14:tracePt t="67556" x="4505325" y="5694363"/>
          <p14:tracePt t="67559" x="4513263" y="5694363"/>
          <p14:tracePt t="67564" x="4521200" y="5694363"/>
          <p14:tracePt t="67572" x="4529138" y="5694363"/>
          <p14:tracePt t="67573" x="4537075" y="5694363"/>
          <p14:tracePt t="67578" x="4545013" y="5694363"/>
          <p14:tracePt t="67581" x="4552950" y="5694363"/>
          <p14:tracePt t="67588" x="4560888" y="5694363"/>
          <p14:tracePt t="67590" x="4568825" y="5686425"/>
          <p14:tracePt t="67593" x="4576763" y="5686425"/>
          <p14:tracePt t="67596" x="4584700" y="5686425"/>
          <p14:tracePt t="67599" x="4592638" y="5686425"/>
          <p14:tracePt t="67606" x="4608513" y="5686425"/>
          <p14:tracePt t="67608" x="4616450" y="5686425"/>
          <p14:tracePt t="67611" x="4624388" y="5686425"/>
          <p14:tracePt t="67615" x="4632325" y="5686425"/>
          <p14:tracePt t="67621" x="4648200" y="5686425"/>
          <p14:tracePt t="67626" x="4656138" y="5686425"/>
          <p14:tracePt t="67628" x="4656138" y="5678488"/>
          <p14:tracePt t="67630" x="4664075" y="5678488"/>
          <p14:tracePt t="67633" x="4672013" y="5678488"/>
          <p14:tracePt t="67638" x="4679950" y="5678488"/>
          <p14:tracePt t="67641" x="4687888" y="5678488"/>
          <p14:tracePt t="67645" x="4695825" y="5678488"/>
          <p14:tracePt t="67650" x="4705350" y="5678488"/>
          <p14:tracePt t="67655" x="4713288" y="5678488"/>
          <p14:tracePt t="67662" x="4721225" y="5678488"/>
          <p14:tracePt t="67668" x="4729163" y="5678488"/>
          <p14:tracePt t="67674" x="4737100" y="5678488"/>
          <p14:tracePt t="67675" x="4737100" y="5670550"/>
          <p14:tracePt t="67684" x="4745038" y="5670550"/>
          <p14:tracePt t="67707" x="4752975" y="5670550"/>
          <p14:tracePt t="67900" x="4745038" y="5670550"/>
          <p14:tracePt t="67905" x="4737100" y="5670550"/>
          <p14:tracePt t="67910" x="4721225" y="5670550"/>
          <p14:tracePt t="67913" x="4713288" y="5670550"/>
          <p14:tracePt t="67916" x="4705350" y="5670550"/>
          <p14:tracePt t="67921" x="4695825" y="5670550"/>
          <p14:tracePt t="67923" x="4687888" y="5670550"/>
          <p14:tracePt t="67924" x="4679950" y="5670550"/>
          <p14:tracePt t="67926" x="4672013" y="5670550"/>
          <p14:tracePt t="67929" x="4664075" y="5670550"/>
          <p14:tracePt t="67930" x="4656138" y="5670550"/>
          <p14:tracePt t="67932" x="4648200" y="5670550"/>
          <p14:tracePt t="67934" x="4640263" y="5670550"/>
          <p14:tracePt t="67939" x="4616450" y="5670550"/>
          <p14:tracePt t="67940" x="4608513" y="5670550"/>
          <p14:tracePt t="67941" x="4600575" y="5670550"/>
          <p14:tracePt t="67943" x="4584700" y="5670550"/>
          <p14:tracePt t="67945" x="4576763" y="5670550"/>
          <p14:tracePt t="67947" x="4568825" y="5670550"/>
          <p14:tracePt t="67948" x="4560888" y="5670550"/>
          <p14:tracePt t="67949" x="4552950" y="5670550"/>
          <p14:tracePt t="67950" x="4545013" y="5670550"/>
          <p14:tracePt t="67955" x="4513263" y="5670550"/>
          <p14:tracePt t="67956" x="4505325" y="5670550"/>
          <p14:tracePt t="67957" x="4497388" y="5670550"/>
          <p14:tracePt t="67958" x="4481513" y="5670550"/>
          <p14:tracePt t="67960" x="4473575" y="5670550"/>
          <p14:tracePt t="67961" x="4457700" y="5670550"/>
          <p14:tracePt t="67963" x="4441825" y="5670550"/>
          <p14:tracePt t="67964" x="4433888" y="5670550"/>
          <p14:tracePt t="67965" x="4425950" y="5670550"/>
          <p14:tracePt t="67966" x="4418013" y="5670550"/>
          <p14:tracePt t="67967" x="4410075" y="5670550"/>
          <p14:tracePt t="67971" x="4370388" y="5662613"/>
          <p14:tracePt t="67972" x="4352925" y="5662613"/>
          <p14:tracePt t="67973" x="4344988" y="5662613"/>
          <p14:tracePt t="67974" x="4337050" y="5662613"/>
          <p14:tracePt t="67975" x="4321175" y="5662613"/>
          <p14:tracePt t="67976" x="4313238" y="5662613"/>
          <p14:tracePt t="67977" x="4297363" y="5662613"/>
          <p14:tracePt t="67978" x="4289425" y="5662613"/>
          <p14:tracePt t="67979" x="4281488" y="5662613"/>
          <p14:tracePt t="67980" x="4273550" y="5662613"/>
          <p14:tracePt t="67981" x="4257675" y="5662613"/>
          <p14:tracePt t="67982" x="4241800" y="5662613"/>
          <p14:tracePt t="67983" x="4225925" y="5662613"/>
          <p14:tracePt t="67984" x="4217988" y="5662613"/>
          <p14:tracePt t="67988" x="4162425" y="5653088"/>
          <p14:tracePt t="67989" x="4154488" y="5653088"/>
          <p14:tracePt t="67990" x="4138613" y="5653088"/>
          <p14:tracePt t="67991" x="4130675" y="5653088"/>
          <p14:tracePt t="67992" x="4114800" y="5653088"/>
          <p14:tracePt t="67993" x="4098925" y="5645150"/>
          <p14:tracePt t="67994" x="4083050" y="5645150"/>
          <p14:tracePt t="67995" x="4067175" y="5645150"/>
          <p14:tracePt t="67996" x="4051300" y="5645150"/>
          <p14:tracePt t="67997" x="4043363" y="5645150"/>
          <p14:tracePt t="67998" x="4027488" y="5645150"/>
          <p14:tracePt t="67999" x="4019550" y="5645150"/>
          <p14:tracePt t="68000" x="3994150" y="5637213"/>
          <p14:tracePt t="68005" x="3922713" y="5637213"/>
          <p14:tracePt t="68006" x="3906838" y="5629275"/>
          <p14:tracePt t="68007" x="3890963" y="5629275"/>
          <p14:tracePt t="68008" x="3875088" y="5629275"/>
          <p14:tracePt t="68009" x="3859213" y="5629275"/>
          <p14:tracePt t="68010" x="3843338" y="5629275"/>
          <p14:tracePt t="68011" x="3835400" y="5629275"/>
          <p14:tracePt t="68012" x="3811588" y="5621338"/>
          <p14:tracePt t="68013" x="3795713" y="5621338"/>
          <p14:tracePt t="68014" x="3779838" y="5621338"/>
          <p14:tracePt t="68015" x="3763963" y="5621338"/>
          <p14:tracePt t="68016" x="3748088" y="5621338"/>
          <p14:tracePt t="68017" x="3732213" y="5621338"/>
          <p14:tracePt t="68021" x="3668713" y="5613400"/>
          <p14:tracePt t="68022" x="3651250" y="5613400"/>
          <p14:tracePt t="68023" x="3635375" y="5613400"/>
          <p14:tracePt t="68024" x="3611563" y="5613400"/>
          <p14:tracePt t="68025" x="3595688" y="5613400"/>
          <p14:tracePt t="68026" x="3587750" y="5605463"/>
          <p14:tracePt t="68027" x="3571875" y="5605463"/>
          <p14:tracePt t="68028" x="3556000" y="5605463"/>
          <p14:tracePt t="68029" x="3540125" y="5605463"/>
          <p14:tracePt t="68030" x="3524250" y="5605463"/>
          <p14:tracePt t="68031" x="3508375" y="5605463"/>
          <p14:tracePt t="68032" x="3492500" y="5605463"/>
          <p14:tracePt t="68033" x="3484563" y="5605463"/>
          <p14:tracePt t="68034" x="3460750" y="5605463"/>
          <p14:tracePt t="68038" x="3413125" y="5605463"/>
          <p14:tracePt t="68039" x="3405188" y="5605463"/>
          <p14:tracePt t="68040" x="3389313" y="5605463"/>
          <p14:tracePt t="68041" x="3373438" y="5605463"/>
          <p14:tracePt t="68042" x="3357563" y="5597525"/>
          <p14:tracePt t="68043" x="3349625" y="5597525"/>
          <p14:tracePt t="68044" x="3333750" y="5597525"/>
          <p14:tracePt t="68045" x="3325813" y="5597525"/>
          <p14:tracePt t="68046" x="3317875" y="5597525"/>
          <p14:tracePt t="68047" x="3300413" y="5597525"/>
          <p14:tracePt t="68048" x="3284538" y="5597525"/>
          <p14:tracePt t="68049" x="3276600" y="5597525"/>
          <p14:tracePt t="68050" x="3268663" y="5597525"/>
          <p14:tracePt t="68055" x="3221038" y="5597525"/>
          <p14:tracePt t="68056" x="3213100" y="5597525"/>
          <p14:tracePt t="68057" x="3205163" y="5597525"/>
          <p14:tracePt t="68058" x="3197225" y="5597525"/>
          <p14:tracePt t="68059" x="3181350" y="5597525"/>
          <p14:tracePt t="68060" x="3173413" y="5597525"/>
          <p14:tracePt t="68062" x="3165475" y="5597525"/>
          <p14:tracePt t="68063" x="3157538" y="5597525"/>
          <p14:tracePt t="68064" x="3149600" y="5589588"/>
          <p14:tracePt t="68065" x="3141663" y="5589588"/>
          <p14:tracePt t="68066" x="3133725" y="5589588"/>
          <p14:tracePt t="68067" x="3125788" y="5589588"/>
          <p14:tracePt t="68071" x="3101975" y="5589588"/>
          <p14:tracePt t="68073" x="3094038" y="5589588"/>
          <p14:tracePt t="68074" x="3086100" y="5589588"/>
          <p14:tracePt t="68075" x="3078163" y="5589588"/>
          <p14:tracePt t="68076" x="3070225" y="5589588"/>
          <p14:tracePt t="68077" x="3070225" y="5581650"/>
          <p14:tracePt t="68078" x="3062288" y="5581650"/>
          <p14:tracePt t="68080" x="3054350" y="5581650"/>
          <p14:tracePt t="68082" x="3046413" y="5581650"/>
          <p14:tracePt t="68083" x="3038475" y="5581650"/>
          <p14:tracePt t="68088" x="3022600" y="5581650"/>
          <p14:tracePt t="68089" x="3014663" y="5581650"/>
          <p14:tracePt t="68090" x="3006725" y="5581650"/>
          <p14:tracePt t="68092" x="2998788" y="5581650"/>
          <p14:tracePt t="68093" x="2998788" y="5573713"/>
          <p14:tracePt t="68094" x="2990850" y="5573713"/>
          <p14:tracePt t="68096" x="2982913" y="5573713"/>
          <p14:tracePt t="68097" x="2974975" y="5573713"/>
          <p14:tracePt t="68099" x="2967038" y="5573713"/>
          <p14:tracePt t="68105" x="2941638" y="5573713"/>
          <p14:tracePt t="68107" x="2933700" y="5573713"/>
          <p14:tracePt t="68108" x="2933700" y="5565775"/>
          <p14:tracePt t="68109" x="2925763" y="5565775"/>
          <p14:tracePt t="68111" x="2917825" y="5565775"/>
          <p14:tracePt t="68114" x="2909888" y="5565775"/>
          <p14:tracePt t="68116" x="2901950" y="5565775"/>
          <p14:tracePt t="68121" x="2886075" y="5565775"/>
          <p14:tracePt t="68122" x="2878138" y="5565775"/>
          <p14:tracePt t="68124" x="2870200" y="5565775"/>
          <p14:tracePt t="68126" x="2862263" y="5557838"/>
          <p14:tracePt t="68128" x="2854325" y="5557838"/>
          <p14:tracePt t="68130" x="2846388" y="5557838"/>
          <p14:tracePt t="68132" x="2838450" y="5557838"/>
          <p14:tracePt t="68134" x="2830513" y="5557838"/>
          <p14:tracePt t="68138" x="2814638" y="5557838"/>
          <p14:tracePt t="68139" x="2806700" y="5557838"/>
          <p14:tracePt t="68140" x="2806700" y="5549900"/>
          <p14:tracePt t="68141" x="2798763" y="5549900"/>
          <p14:tracePt t="68143" x="2790825" y="5549900"/>
          <p14:tracePt t="68145" x="2782888" y="5549900"/>
          <p14:tracePt t="68146" x="2774950" y="5549900"/>
          <p14:tracePt t="68147" x="2767013" y="5549900"/>
          <p14:tracePt t="68149" x="2759075" y="5549900"/>
          <p14:tracePt t="68150" x="2751138" y="5549900"/>
          <p14:tracePt t="68155" x="2727325" y="5549900"/>
          <p14:tracePt t="68157" x="2719388" y="5549900"/>
          <p14:tracePt t="68158" x="2711450" y="5549900"/>
          <p14:tracePt t="68160" x="2703513" y="5549900"/>
          <p14:tracePt t="68161" x="2695575" y="5549900"/>
          <p14:tracePt t="68163" x="2687638" y="5541963"/>
          <p14:tracePt t="68164" x="2679700" y="5541963"/>
          <p14:tracePt t="68166" x="2671763" y="5541963"/>
          <p14:tracePt t="68167" x="2663825" y="5541963"/>
          <p14:tracePt t="68172" x="2640013" y="5541963"/>
          <p14:tracePt t="68173" x="2632075" y="5541963"/>
          <p14:tracePt t="68175" x="2624138" y="5541963"/>
          <p14:tracePt t="68176" x="2616200" y="5541963"/>
          <p14:tracePt t="68189" x="2559050" y="5534025"/>
          <p14:tracePt t="68190" x="2551113" y="5534025"/>
          <p14:tracePt t="68192" x="2543175" y="5534025"/>
          <p14:tracePt t="68194" x="2535238" y="5534025"/>
          <p14:tracePt t="68196" x="2527300" y="5534025"/>
          <p14:tracePt t="68198" x="2519363" y="5534025"/>
          <p14:tracePt t="68205" x="2495550" y="5534025"/>
          <p14:tracePt t="68207" x="2487613" y="5534025"/>
          <p14:tracePt t="68209" x="2479675" y="5534025"/>
          <p14:tracePt t="68212" x="2471738" y="5534025"/>
          <p14:tracePt t="68215" x="2463800" y="5534025"/>
          <p14:tracePt t="68222" x="2455863" y="5534025"/>
          <p14:tracePt t="68310" x="2463800" y="5534025"/>
          <p14:tracePt t="68317" x="2479675" y="5534025"/>
          <p14:tracePt t="68322" x="2487613" y="5534025"/>
          <p14:tracePt t="68327" x="2511425" y="5534025"/>
          <p14:tracePt t="68329" x="2519363" y="5534025"/>
          <p14:tracePt t="68331" x="2527300" y="5534025"/>
          <p14:tracePt t="68332" x="2535238" y="5534025"/>
          <p14:tracePt t="68333" x="2543175" y="5534025"/>
          <p14:tracePt t="68338" x="2566988" y="5534025"/>
          <p14:tracePt t="68340" x="2574925" y="5534025"/>
          <p14:tracePt t="68341" x="2582863" y="5534025"/>
          <p14:tracePt t="68342" x="2590800" y="5534025"/>
          <p14:tracePt t="68344" x="2598738" y="5534025"/>
          <p14:tracePt t="68345" x="2606675" y="5534025"/>
          <p14:tracePt t="68346" x="2616200" y="5534025"/>
          <p14:tracePt t="68347" x="2624138" y="5534025"/>
          <p14:tracePt t="68349" x="2640013" y="5534025"/>
          <p14:tracePt t="68355" x="2679700" y="5534025"/>
          <p14:tracePt t="68356" x="2687638" y="5534025"/>
          <p14:tracePt t="68357" x="2695575" y="5534025"/>
          <p14:tracePt t="68358" x="2703513" y="5534025"/>
          <p14:tracePt t="68359" x="2711450" y="5541963"/>
          <p14:tracePt t="68360" x="2719388" y="5541963"/>
          <p14:tracePt t="68361" x="2727325" y="5541963"/>
          <p14:tracePt t="68362" x="2735263" y="5541963"/>
          <p14:tracePt t="68363" x="2743200" y="5541963"/>
          <p14:tracePt t="68364" x="2751138" y="5541963"/>
          <p14:tracePt t="68365" x="2759075" y="5541963"/>
          <p14:tracePt t="68366" x="2767013" y="5541963"/>
          <p14:tracePt t="68367" x="2782888" y="5541963"/>
          <p14:tracePt t="68371" x="2814638" y="5541963"/>
          <p14:tracePt t="68372" x="2822575" y="5541963"/>
          <p14:tracePt t="68373" x="2838450" y="5541963"/>
          <p14:tracePt t="68374" x="2846388" y="5541963"/>
          <p14:tracePt t="68375" x="2854325" y="5541963"/>
          <p14:tracePt t="68376" x="2862263" y="5541963"/>
          <p14:tracePt t="68377" x="2870200" y="5541963"/>
          <p14:tracePt t="68378" x="2886075" y="5541963"/>
          <p14:tracePt t="68379" x="2894013" y="5541963"/>
          <p14:tracePt t="68380" x="2901950" y="5541963"/>
          <p14:tracePt t="68381" x="2917825" y="5541963"/>
          <p14:tracePt t="68382" x="2925763" y="5541963"/>
          <p14:tracePt t="68383" x="2933700" y="5541963"/>
          <p14:tracePt t="68384" x="2941638" y="5549900"/>
          <p14:tracePt t="68388" x="2998788" y="5549900"/>
          <p14:tracePt t="68389" x="3014663" y="5549900"/>
          <p14:tracePt t="68390" x="3022600" y="5549900"/>
          <p14:tracePt t="68391" x="3038475" y="5549900"/>
          <p14:tracePt t="68392" x="3046413" y="5549900"/>
          <p14:tracePt t="68393" x="3054350" y="5549900"/>
          <p14:tracePt t="68394" x="3070225" y="5549900"/>
          <p14:tracePt t="68395" x="3078163" y="5549900"/>
          <p14:tracePt t="68396" x="3094038" y="5549900"/>
          <p14:tracePt t="68397" x="3101975" y="5549900"/>
          <p14:tracePt t="68398" x="3117850" y="5549900"/>
          <p14:tracePt t="68399" x="3125788" y="5549900"/>
          <p14:tracePt t="68400" x="3141663" y="5549900"/>
          <p14:tracePt t="68405" x="3213100" y="5557838"/>
          <p14:tracePt t="68407" x="3221038" y="5557838"/>
          <p14:tracePt t="68408" x="3236913" y="5557838"/>
          <p14:tracePt t="68409" x="3252788" y="5557838"/>
          <p14:tracePt t="68410" x="3260725" y="5557838"/>
          <p14:tracePt t="68411" x="3268663" y="5557838"/>
          <p14:tracePt t="68412" x="3284538" y="5557838"/>
          <p14:tracePt t="68413" x="3292475" y="5557838"/>
          <p14:tracePt t="68414" x="3308350" y="5557838"/>
          <p14:tracePt t="68415" x="3325813" y="5557838"/>
          <p14:tracePt t="68416" x="3333750" y="5557838"/>
          <p14:tracePt t="68417" x="3349625" y="5557838"/>
          <p14:tracePt t="68421" x="3389313" y="5557838"/>
          <p14:tracePt t="68422" x="3405188" y="5557838"/>
          <p14:tracePt t="68423" x="3413125" y="5557838"/>
          <p14:tracePt t="68424" x="3429000" y="5557838"/>
          <p14:tracePt t="68425" x="3436938" y="5557838"/>
          <p14:tracePt t="68426" x="3444875" y="5557838"/>
          <p14:tracePt t="68427" x="3452813" y="5557838"/>
          <p14:tracePt t="68428" x="3468688" y="5557838"/>
          <p14:tracePt t="68429" x="3484563" y="5557838"/>
          <p14:tracePt t="68431" x="3500438" y="5557838"/>
          <p14:tracePt t="68432" x="3508375" y="5557838"/>
          <p14:tracePt t="68433" x="3524250" y="5557838"/>
          <p14:tracePt t="68434" x="3532188" y="5557838"/>
          <p14:tracePt t="68438" x="3571875" y="5557838"/>
          <p14:tracePt t="68439" x="3579813" y="5557838"/>
          <p14:tracePt t="68440" x="3595688" y="5557838"/>
          <p14:tracePt t="68442" x="3611563" y="5557838"/>
          <p14:tracePt t="68443" x="3619500" y="5557838"/>
          <p14:tracePt t="68444" x="3627438" y="5557838"/>
          <p14:tracePt t="68445" x="3643313" y="5557838"/>
          <p14:tracePt t="68446" x="3651250" y="5557838"/>
          <p14:tracePt t="68447" x="3660775" y="5557838"/>
          <p14:tracePt t="68448" x="3668713" y="5557838"/>
          <p14:tracePt t="68449" x="3676650" y="5557838"/>
          <p14:tracePt t="68450" x="3684588" y="5557838"/>
          <p14:tracePt t="68455" x="3724275" y="5557838"/>
          <p14:tracePt t="68456" x="3740150" y="5557838"/>
          <p14:tracePt t="68457" x="3748088" y="5557838"/>
          <p14:tracePt t="68458" x="3756025" y="5557838"/>
          <p14:tracePt t="68459" x="3763963" y="5557838"/>
          <p14:tracePt t="68461" x="3771900" y="5557838"/>
          <p14:tracePt t="68462" x="3787775" y="5557838"/>
          <p14:tracePt t="68463" x="3795713" y="5557838"/>
          <p14:tracePt t="68465" x="3803650" y="5557838"/>
          <p14:tracePt t="68466" x="3811588" y="5557838"/>
          <p14:tracePt t="68467" x="3819525" y="5557838"/>
          <p14:tracePt t="68472" x="3851275" y="5565775"/>
          <p14:tracePt t="68473" x="3859213" y="5565775"/>
          <p14:tracePt t="68475" x="3867150" y="5565775"/>
          <p14:tracePt t="68476" x="3875088" y="5565775"/>
          <p14:tracePt t="68477" x="3883025" y="5565775"/>
          <p14:tracePt t="68479" x="3890963" y="5565775"/>
          <p14:tracePt t="68479" x="3898900" y="5565775"/>
          <p14:tracePt t="68482" x="3906838" y="5565775"/>
          <p14:tracePt t="68484" x="3914775" y="5565775"/>
          <p14:tracePt t="68489" x="3938588" y="5565775"/>
          <p14:tracePt t="68490" x="3946525" y="5565775"/>
          <p14:tracePt t="68492" x="3954463" y="5565775"/>
          <p14:tracePt t="68493" x="3962400" y="5565775"/>
          <p14:tracePt t="68495" x="3970338" y="5565775"/>
          <p14:tracePt t="68496" x="3978275" y="5565775"/>
          <p14:tracePt t="68498" x="3986213" y="5565775"/>
          <p14:tracePt t="68500" x="3994150" y="5565775"/>
          <p14:tracePt t="68505" x="4019550" y="5565775"/>
          <p14:tracePt t="68508" x="4027488" y="5565775"/>
          <p14:tracePt t="68509" x="4035425" y="5565775"/>
          <p14:tracePt t="68510" x="4043363" y="5565775"/>
          <p14:tracePt t="68512" x="4051300" y="5565775"/>
          <p14:tracePt t="68515" x="4059238" y="5565775"/>
          <p14:tracePt t="68516" x="4067175" y="5565775"/>
          <p14:tracePt t="68521" x="4090988" y="5565775"/>
          <p14:tracePt t="68523" x="4098925" y="5565775"/>
          <p14:tracePt t="68524" x="4106863" y="5565775"/>
          <p14:tracePt t="68526" x="4114800" y="5565775"/>
          <p14:tracePt t="68528" x="4122738" y="5565775"/>
          <p14:tracePt t="68529" x="4130675" y="5565775"/>
          <p14:tracePt t="68530" x="4138613" y="5565775"/>
          <p14:tracePt t="68532" x="4146550" y="5565775"/>
          <p14:tracePt t="68533" x="4154488" y="5565775"/>
          <p14:tracePt t="68538" x="4178300" y="5565775"/>
          <p14:tracePt t="68539" x="4186238" y="5573713"/>
          <p14:tracePt t="68540" x="4194175" y="5573713"/>
          <p14:tracePt t="68541" x="4202113" y="5573713"/>
          <p14:tracePt t="68543" x="4210050" y="5573713"/>
          <p14:tracePt t="68544" x="4217988" y="5573713"/>
          <p14:tracePt t="68545" x="4225925" y="5573713"/>
          <p14:tracePt t="68546" x="4233863" y="5573713"/>
          <p14:tracePt t="68547" x="4241800" y="5573713"/>
          <p14:tracePt t="68548" x="4249738" y="5573713"/>
          <p14:tracePt t="68550" x="4257675" y="5573713"/>
          <p14:tracePt t="68555" x="4297363" y="5573713"/>
          <p14:tracePt t="68556" x="4305300" y="5573713"/>
          <p14:tracePt t="68557" x="4313238" y="5573713"/>
          <p14:tracePt t="68558" x="4321175" y="5573713"/>
          <p14:tracePt t="68559" x="4329113" y="5581650"/>
          <p14:tracePt t="68560" x="4337050" y="5581650"/>
          <p14:tracePt t="68562" x="4344988" y="5581650"/>
          <p14:tracePt t="68563" x="4352925" y="5581650"/>
          <p14:tracePt t="68564" x="4362450" y="5581650"/>
          <p14:tracePt t="68565" x="4370388" y="5581650"/>
          <p14:tracePt t="68566" x="4378325" y="5581650"/>
          <p14:tracePt t="68567" x="4386263" y="5581650"/>
          <p14:tracePt t="68572" x="4418013" y="5589588"/>
          <p14:tracePt t="68572" x="4425950" y="5589588"/>
          <p14:tracePt t="68574" x="4433888" y="5589588"/>
          <p14:tracePt t="68575" x="4441825" y="5589588"/>
          <p14:tracePt t="68576" x="4449763" y="5589588"/>
          <p14:tracePt t="68577" x="4457700" y="5589588"/>
          <p14:tracePt t="68578" x="4465638" y="5589588"/>
          <p14:tracePt t="68579" x="4473575" y="5589588"/>
          <p14:tracePt t="68580" x="4481513" y="5589588"/>
          <p14:tracePt t="68581" x="4489450" y="5589588"/>
          <p14:tracePt t="68582" x="4497388" y="5589588"/>
          <p14:tracePt t="68583" x="4505325" y="5589588"/>
          <p14:tracePt t="68584" x="4513263" y="5589588"/>
          <p14:tracePt t="68588" x="4545013" y="5597525"/>
          <p14:tracePt t="68589" x="4552950" y="5597525"/>
          <p14:tracePt t="68590" x="4560888" y="5597525"/>
          <p14:tracePt t="68591" x="4568825" y="5597525"/>
          <p14:tracePt t="68593" x="4584700" y="5597525"/>
          <p14:tracePt t="68594" x="4592638" y="5597525"/>
          <p14:tracePt t="68595" x="4600575" y="5597525"/>
          <p14:tracePt t="68596" x="4608513" y="5597525"/>
          <p14:tracePt t="68598" x="4624388" y="5597525"/>
          <p14:tracePt t="68599" x="4632325" y="5597525"/>
          <p14:tracePt t="68600" x="4640263" y="5605463"/>
          <p14:tracePt t="68605" x="4687888" y="5605463"/>
          <p14:tracePt t="68607" x="4695825" y="5605463"/>
          <p14:tracePt t="68608" x="4705350" y="5605463"/>
          <p14:tracePt t="68609" x="4713288" y="5605463"/>
          <p14:tracePt t="68610" x="4721225" y="5605463"/>
          <p14:tracePt t="68611" x="4729163" y="5613400"/>
          <p14:tracePt t="68612" x="4745038" y="5613400"/>
          <p14:tracePt t="68614" x="4760913" y="5613400"/>
          <p14:tracePt t="68616" x="4776788" y="5613400"/>
          <p14:tracePt t="68617" x="4784725" y="5613400"/>
          <p14:tracePt t="68621" x="4816475" y="5613400"/>
          <p14:tracePt t="68622" x="4824413" y="5613400"/>
          <p14:tracePt t="68623" x="4840288" y="5613400"/>
          <p14:tracePt t="68625" x="4856163" y="5613400"/>
          <p14:tracePt t="68626" x="4864100" y="5613400"/>
          <p14:tracePt t="68627" x="4872038" y="5613400"/>
          <p14:tracePt t="68628" x="4879975" y="5621338"/>
          <p14:tracePt t="68629" x="4887913" y="5621338"/>
          <p14:tracePt t="68630" x="4895850" y="5621338"/>
          <p14:tracePt t="68631" x="4903788" y="5621338"/>
          <p14:tracePt t="68632" x="4911725" y="5621338"/>
          <p14:tracePt t="68634" x="4927600" y="5621338"/>
          <p14:tracePt t="68638" x="4959350" y="5621338"/>
          <p14:tracePt t="68639" x="4967288" y="5621338"/>
          <p14:tracePt t="68640" x="4975225" y="5621338"/>
          <p14:tracePt t="68641" x="4983163" y="5621338"/>
          <p14:tracePt t="68642" x="4991100" y="5621338"/>
          <p14:tracePt t="68643" x="4999038" y="5621338"/>
          <p14:tracePt t="68644" x="5006975" y="5629275"/>
          <p14:tracePt t="68646" x="5022850" y="5629275"/>
          <p14:tracePt t="68648" x="5030788" y="5629275"/>
          <p14:tracePt t="68649" x="5038725" y="5629275"/>
          <p14:tracePt t="68650" x="5046663" y="5629275"/>
          <p14:tracePt t="68655" x="5080000" y="5629275"/>
          <p14:tracePt t="68656" x="5087938" y="5629275"/>
          <p14:tracePt t="68657" x="5095875" y="5629275"/>
          <p14:tracePt t="68659" x="5103813" y="5629275"/>
          <p14:tracePt t="68660" x="5111750" y="5629275"/>
          <p14:tracePt t="68661" x="5119688" y="5629275"/>
          <p14:tracePt t="68663" x="5127625" y="5629275"/>
          <p14:tracePt t="68664" x="5135563" y="5629275"/>
          <p14:tracePt t="68665" x="5143500" y="5629275"/>
          <p14:tracePt t="68666" x="5151438" y="5629275"/>
          <p14:tracePt t="68671" x="5175250" y="5629275"/>
          <p14:tracePt t="68673" x="5183188" y="5629275"/>
          <p14:tracePt t="68675" x="5191125" y="5629275"/>
          <p14:tracePt t="68676" x="5199063" y="5629275"/>
          <p14:tracePt t="68677" x="5207000" y="5629275"/>
          <p14:tracePt t="68679" x="5214938" y="5629275"/>
          <p14:tracePt t="68681" x="5222875" y="5629275"/>
          <p14:tracePt t="68682" x="5230813" y="5629275"/>
          <p14:tracePt t="68684" x="5238750" y="5629275"/>
          <p14:tracePt t="68688" x="5254625" y="5629275"/>
          <p14:tracePt t="68689" x="5262563" y="5629275"/>
          <p14:tracePt t="68691" x="5270500" y="5629275"/>
          <p14:tracePt t="68692" x="5278438" y="5629275"/>
          <p14:tracePt t="68694" x="5286375" y="5629275"/>
          <p14:tracePt t="68695" x="5294313" y="5629275"/>
          <p14:tracePt t="68697" x="5302250" y="5629275"/>
          <p14:tracePt t="68699" x="5310188" y="5629275"/>
          <p14:tracePt t="68700" x="5318125" y="5629275"/>
          <p14:tracePt t="68705" x="5341938" y="5629275"/>
          <p14:tracePt t="68706" x="5349875" y="5629275"/>
          <p14:tracePt t="68707" x="5357813" y="5629275"/>
          <p14:tracePt t="68709" x="5365750" y="5629275"/>
          <p14:tracePt t="68710" x="5373688" y="5629275"/>
          <p14:tracePt t="68711" x="5381625" y="5629275"/>
          <p14:tracePt t="68713" x="5389563" y="5629275"/>
          <p14:tracePt t="68714" x="5397500" y="5629275"/>
          <p14:tracePt t="68715" x="5407025" y="5629275"/>
          <p14:tracePt t="68717" x="5414963" y="5629275"/>
          <p14:tracePt t="68722" x="5446713" y="5629275"/>
          <p14:tracePt t="68723" x="5454650" y="5629275"/>
          <p14:tracePt t="68725" x="5462588" y="5629275"/>
          <p14:tracePt t="68726" x="5470525" y="5629275"/>
          <p14:tracePt t="68727" x="5478463" y="5629275"/>
          <p14:tracePt t="68728" x="5486400" y="5629275"/>
          <p14:tracePt t="68730" x="5494338" y="5629275"/>
          <p14:tracePt t="68731" x="5502275" y="5629275"/>
          <p14:tracePt t="68732" x="5510213" y="5629275"/>
          <p14:tracePt t="68734" x="5518150" y="5629275"/>
          <p14:tracePt t="68738" x="5541963" y="5629275"/>
          <p14:tracePt t="68739" x="5549900" y="5629275"/>
          <p14:tracePt t="68740" x="5557838" y="5629275"/>
          <p14:tracePt t="68741" x="5565775" y="5629275"/>
          <p14:tracePt t="68742" x="5573713" y="5629275"/>
          <p14:tracePt t="68743" x="5581650" y="5629275"/>
          <p14:tracePt t="68745" x="5589588" y="5629275"/>
          <p14:tracePt t="68746" x="5597525" y="5629275"/>
          <p14:tracePt t="68747" x="5605463" y="5629275"/>
          <p14:tracePt t="68748" x="5613400" y="5629275"/>
          <p14:tracePt t="68749" x="5621338" y="5629275"/>
          <p14:tracePt t="68750" x="5629275" y="5629275"/>
          <p14:tracePt t="68755" x="5668963" y="5629275"/>
          <p14:tracePt t="68756" x="5676900" y="5629275"/>
          <p14:tracePt t="68757" x="5684838" y="5629275"/>
          <p14:tracePt t="68758" x="5692775" y="5629275"/>
          <p14:tracePt t="68759" x="5700713" y="5629275"/>
          <p14:tracePt t="68760" x="5716588" y="5629275"/>
          <p14:tracePt t="68762" x="5724525" y="5637213"/>
          <p14:tracePt t="68763" x="5740400" y="5637213"/>
          <p14:tracePt t="68764" x="5749925" y="5637213"/>
          <p14:tracePt t="68765" x="5757863" y="5637213"/>
          <p14:tracePt t="68766" x="5765800" y="5637213"/>
          <p14:tracePt t="68767" x="5781675" y="5637213"/>
          <p14:tracePt t="68772" x="5829300" y="5637213"/>
          <p14:tracePt t="68773" x="5837238" y="5637213"/>
          <p14:tracePt t="68774" x="5845175" y="5637213"/>
          <p14:tracePt t="68775" x="5853113" y="5637213"/>
          <p14:tracePt t="68776" x="5868988" y="5637213"/>
          <p14:tracePt t="68777" x="5884863" y="5637213"/>
          <p14:tracePt t="68778" x="5892800" y="5637213"/>
          <p14:tracePt t="68779" x="5900738" y="5637213"/>
          <p14:tracePt t="68780" x="5908675" y="5637213"/>
          <p14:tracePt t="68781" x="5924550" y="5637213"/>
          <p14:tracePt t="68782" x="5932488" y="5637213"/>
          <p14:tracePt t="68783" x="5940425" y="5637213"/>
          <p14:tracePt t="68789" x="6003925" y="5645150"/>
          <p14:tracePt t="68790" x="6019800" y="5645150"/>
          <p14:tracePt t="68791" x="6027738" y="5645150"/>
          <p14:tracePt t="68792" x="6035675" y="5645150"/>
          <p14:tracePt t="68793" x="6051550" y="5645150"/>
          <p14:tracePt t="68794" x="6059488" y="5645150"/>
          <p14:tracePt t="68795" x="6075363" y="5645150"/>
          <p14:tracePt t="68796" x="6083300" y="5645150"/>
          <p14:tracePt t="68797" x="6091238" y="5645150"/>
          <p14:tracePt t="68798" x="6100763" y="5645150"/>
          <p14:tracePt t="68799" x="6108700" y="5645150"/>
          <p14:tracePt t="68800" x="6124575" y="5645150"/>
          <p14:tracePt t="68805" x="6164263" y="5645150"/>
          <p14:tracePt t="68806" x="6172200" y="5645150"/>
          <p14:tracePt t="68807" x="6188075" y="5645150"/>
          <p14:tracePt t="68809" x="6203950" y="5653088"/>
          <p14:tracePt t="68811" x="6211888" y="5653088"/>
          <p14:tracePt t="68812" x="6219825" y="5653088"/>
          <p14:tracePt t="68813" x="6235700" y="5653088"/>
          <p14:tracePt t="68814" x="6243638" y="5653088"/>
          <p14:tracePt t="68816" x="6251575" y="5653088"/>
          <p14:tracePt t="68817" x="6259513" y="5653088"/>
          <p14:tracePt t="68821" x="6283325" y="5653088"/>
          <p14:tracePt t="68822" x="6291263" y="5653088"/>
          <p14:tracePt t="68824" x="6299200" y="5653088"/>
          <p14:tracePt t="68825" x="6307138" y="5653088"/>
          <p14:tracePt t="68827" x="6315075" y="5653088"/>
          <p14:tracePt t="68829" x="6323013" y="5653088"/>
          <p14:tracePt t="68832" x="6330950" y="5653088"/>
          <p14:tracePt t="68834" x="6338888" y="5653088"/>
          <p14:tracePt t="68838" x="6346825" y="5653088"/>
          <p14:tracePt t="68841" x="6354763" y="5653088"/>
          <p14:tracePt t="68843" x="6362700" y="5653088"/>
          <p14:tracePt t="69006" x="6354763" y="5653088"/>
          <p14:tracePt t="69011" x="6346825" y="5653088"/>
          <p14:tracePt t="69018" x="6338888" y="5653088"/>
          <p14:tracePt t="69019" x="6330950" y="5653088"/>
          <p14:tracePt t="69024" x="6323013" y="5653088"/>
          <p14:tracePt t="69026" x="6315075" y="5653088"/>
          <p14:tracePt t="69029" x="6307138" y="5653088"/>
          <p14:tracePt t="69032" x="6299200" y="5653088"/>
          <p14:tracePt t="69034" x="6291263" y="5653088"/>
          <p14:tracePt t="69039" x="6275388" y="5645150"/>
          <p14:tracePt t="69040" x="6267450" y="5645150"/>
          <p14:tracePt t="69042" x="6259513" y="5645150"/>
          <p14:tracePt t="69044" x="6251575" y="5645150"/>
          <p14:tracePt t="69046" x="6243638" y="5645150"/>
          <p14:tracePt t="69047" x="6235700" y="5645150"/>
          <p14:tracePt t="69049" x="6227763" y="5645150"/>
          <p14:tracePt t="69055" x="6203950" y="5645150"/>
          <p14:tracePt t="69057" x="6196013" y="5637213"/>
          <p14:tracePt t="69059" x="6188075" y="5637213"/>
          <p14:tracePt t="69061" x="6180138" y="5637213"/>
          <p14:tracePt t="69063" x="6172200" y="5637213"/>
          <p14:tracePt t="69065" x="6164263" y="5637213"/>
          <p14:tracePt t="69071" x="6148388" y="5637213"/>
          <p14:tracePt t="69073" x="6140450" y="5637213"/>
          <p14:tracePt t="69075" x="6132513" y="5637213"/>
          <p14:tracePt t="69078" x="6124575" y="5637213"/>
          <p14:tracePt t="69082" x="6116638" y="5637213"/>
          <p14:tracePt t="69089" x="6108700" y="5637213"/>
          <p14:tracePt t="69099" x="6100763" y="5637213"/>
          <p14:tracePt t="69186" x="6108700" y="5637213"/>
          <p14:tracePt t="69192" x="6116638" y="5637213"/>
          <p14:tracePt t="69197" x="6124575" y="5637213"/>
          <p14:tracePt t="69198" x="6132513" y="5637213"/>
          <p14:tracePt t="69206" x="6148388" y="5637213"/>
          <p14:tracePt t="69207" x="6156325" y="5637213"/>
          <p14:tracePt t="69210" x="6164263" y="5637213"/>
          <p14:tracePt t="69212" x="6172200" y="5637213"/>
          <p14:tracePt t="69214" x="6180138" y="5637213"/>
          <p14:tracePt t="69216" x="6188075" y="5637213"/>
          <p14:tracePt t="69221" x="6203950" y="5637213"/>
          <p14:tracePt t="69222" x="6211888" y="5637213"/>
          <p14:tracePt t="69223" x="6219825" y="5637213"/>
          <p14:tracePt t="69225" x="6227763" y="5637213"/>
          <p14:tracePt t="69227" x="6235700" y="5637213"/>
          <p14:tracePt t="69228" x="6243638" y="5637213"/>
          <p14:tracePt t="69230" x="6251575" y="5637213"/>
          <p14:tracePt t="69232" x="6259513" y="5637213"/>
          <p14:tracePt t="69238" x="6283325" y="5637213"/>
          <p14:tracePt t="69239" x="6291263" y="5637213"/>
          <p14:tracePt t="69240" x="6299200" y="5637213"/>
          <p14:tracePt t="69242" x="6307138" y="5637213"/>
          <p14:tracePt t="69244" x="6315075" y="5637213"/>
          <p14:tracePt t="69245" x="6323013" y="5637213"/>
          <p14:tracePt t="69248" x="6330950" y="5637213"/>
          <p14:tracePt t="69249" x="6338888" y="5637213"/>
          <p14:tracePt t="69256" x="6362700" y="5637213"/>
          <p14:tracePt t="69259" x="6370638" y="5637213"/>
          <p14:tracePt t="69262" x="6378575" y="5637213"/>
          <p14:tracePt t="69265" x="6386513" y="5637213"/>
          <p14:tracePt t="69271" x="6394450" y="5637213"/>
          <p14:tracePt t="69279" x="6402388" y="5637213"/>
          <p14:tracePt t="69334" x="6402388" y="5645150"/>
          <p14:tracePt t="69342" x="6394450" y="5645150"/>
          <p14:tracePt t="69346" x="6386513" y="5645150"/>
          <p14:tracePt t="69348" x="6386513" y="5653088"/>
          <p14:tracePt t="69355" x="6370638" y="5653088"/>
          <p14:tracePt t="69356" x="6370638" y="5662613"/>
          <p14:tracePt t="69358" x="6362700" y="5662613"/>
          <p14:tracePt t="69362" x="6354763" y="5662613"/>
          <p14:tracePt t="69365" x="6346825" y="5662613"/>
          <p14:tracePt t="69366" x="6346825" y="5670550"/>
          <p14:tracePt t="69371" x="6330950" y="5670550"/>
          <p14:tracePt t="69374" x="6323013" y="5670550"/>
          <p14:tracePt t="69376" x="6315075" y="5678488"/>
          <p14:tracePt t="69378" x="6307138" y="5678488"/>
          <p14:tracePt t="69380" x="6299200" y="5678488"/>
          <p14:tracePt t="69383" x="6291263" y="5678488"/>
          <p14:tracePt t="69389" x="6275388" y="5686425"/>
          <p14:tracePt t="69390" x="6267450" y="5686425"/>
          <p14:tracePt t="69391" x="6259513" y="5686425"/>
          <p14:tracePt t="69393" x="6251575" y="5686425"/>
          <p14:tracePt t="69396" x="6243638" y="5694363"/>
          <p14:tracePt t="69398" x="6235700" y="5694363"/>
          <p14:tracePt t="69400" x="6227763" y="5694363"/>
          <p14:tracePt t="69405" x="6211888" y="5694363"/>
          <p14:tracePt t="69406" x="6203950" y="5694363"/>
          <p14:tracePt t="69409" x="6196013" y="5694363"/>
          <p14:tracePt t="69411" x="6188075" y="5694363"/>
          <p14:tracePt t="69414" x="6180138" y="5694363"/>
          <p14:tracePt t="69417" x="6172200" y="5694363"/>
          <p14:tracePt t="69422" x="6156325" y="5694363"/>
          <p14:tracePt t="69424" x="6148388" y="5694363"/>
          <p14:tracePt t="69427" x="6140450" y="5694363"/>
          <p14:tracePt t="69432" x="6132513" y="5694363"/>
          <p14:tracePt t="69487" x="6124575" y="5694363"/>
          <p14:tracePt t="69525" x="6124575" y="5686425"/>
          <p14:tracePt t="69547" x="6124575" y="5678488"/>
          <p14:tracePt t="69566" x="6132513" y="5678488"/>
          <p14:tracePt t="69570" x="6132513" y="5670550"/>
          <p14:tracePt t="69587" x="6140450" y="5662613"/>
          <p14:tracePt t="69616" x="6148388" y="5662613"/>
          <p14:tracePt t="69624" x="6156325" y="5670550"/>
          <p14:tracePt t="69630" x="6156325" y="5678488"/>
          <p14:tracePt t="69632" x="6156325" y="5686425"/>
          <p14:tracePt t="69633" x="6164263" y="5686425"/>
          <p14:tracePt t="69639" x="6164263" y="5702300"/>
          <p14:tracePt t="69640" x="6172200" y="5702300"/>
          <p14:tracePt t="69641" x="6172200" y="5710238"/>
          <p14:tracePt t="69643" x="6180138" y="5718175"/>
          <p14:tracePt t="69645" x="6180138" y="5726113"/>
          <p14:tracePt t="69646" x="6180138" y="5734050"/>
          <p14:tracePt t="69650" x="6180138" y="5741988"/>
          <p14:tracePt t="69655" x="6180138" y="5749925"/>
          <p14:tracePt t="69673" x="6180138" y="5757863"/>
          <p14:tracePt t="69680" x="6180138" y="5765800"/>
          <p14:tracePt t="69681" x="6172200" y="5765800"/>
          <p14:tracePt t="69689" x="6164263" y="5773738"/>
          <p14:tracePt t="69692" x="6156325" y="5773738"/>
          <p14:tracePt t="69694" x="6156325" y="5781675"/>
          <p14:tracePt t="69987" x="6156325" y="5789613"/>
          <p14:tracePt t="70003" x="6164263" y="5789613"/>
          <p14:tracePt t="70008" x="6172200" y="5789613"/>
          <p14:tracePt t="70009" x="6172200" y="5781675"/>
          <p14:tracePt t="70013" x="6180138" y="5781675"/>
          <p14:tracePt t="70015" x="6188075" y="5773738"/>
          <p14:tracePt t="70021" x="6203950" y="5765800"/>
          <p14:tracePt t="70024" x="6203950" y="5757863"/>
          <p14:tracePt t="70025" x="6211888" y="5757863"/>
          <p14:tracePt t="70029" x="6219825" y="5757863"/>
          <p14:tracePt t="70030" x="6219825" y="5749925"/>
          <p14:tracePt t="70033" x="6227763" y="5749925"/>
          <p14:tracePt t="70038" x="6235700" y="5741988"/>
          <p14:tracePt t="70040" x="6243638" y="5741988"/>
          <p14:tracePt t="70042" x="6251575" y="5734050"/>
          <p14:tracePt t="70045" x="6259513" y="5734050"/>
          <p14:tracePt t="70048" x="6267450" y="5726113"/>
          <p14:tracePt t="70055" x="6283325" y="5718175"/>
          <p14:tracePt t="70057" x="6291263" y="5710238"/>
          <p14:tracePt t="70060" x="6299200" y="5710238"/>
          <p14:tracePt t="70062" x="6299200" y="5702300"/>
          <p14:tracePt t="70064" x="6307138" y="5702300"/>
          <p14:tracePt t="70067" x="6315075" y="5694363"/>
          <p14:tracePt t="70072" x="6323013" y="5686425"/>
          <p14:tracePt t="70074" x="6330950" y="5686425"/>
          <p14:tracePt t="70077" x="6338888" y="5678488"/>
          <p14:tracePt t="70081" x="6346825" y="5678488"/>
          <p14:tracePt t="70082" x="6346825" y="5670550"/>
          <p14:tracePt t="70089" x="6362700" y="5662613"/>
          <p14:tracePt t="70090" x="6370638" y="5662613"/>
          <p14:tracePt t="70094" x="6378575" y="5653088"/>
          <p14:tracePt t="70098" x="6386513" y="5653088"/>
          <p14:tracePt t="70105" x="6394450" y="5645150"/>
          <p14:tracePt t="70114" x="6402388" y="5645150"/>
          <p14:tracePt t="70122" x="6402388" y="5637213"/>
          <p14:tracePt t="71416" x="6410325" y="5637213"/>
          <p14:tracePt t="71423" x="6418263" y="5637213"/>
          <p14:tracePt t="71429" x="6434138" y="5629275"/>
          <p14:tracePt t="71430" x="6442075" y="5629275"/>
          <p14:tracePt t="71433" x="6451600" y="5629275"/>
          <p14:tracePt t="71438" x="6483350" y="5621338"/>
          <p14:tracePt t="71439" x="6491288" y="5621338"/>
          <p14:tracePt t="71440" x="6499225" y="5621338"/>
          <p14:tracePt t="71442" x="6507163" y="5621338"/>
          <p14:tracePt t="71443" x="6515100" y="5621338"/>
          <p14:tracePt t="71444" x="6523038" y="5621338"/>
          <p14:tracePt t="71445" x="6530975" y="5621338"/>
          <p14:tracePt t="71446" x="6538913" y="5613400"/>
          <p14:tracePt t="71447" x="6546850" y="5613400"/>
          <p14:tracePt t="71448" x="6554788" y="5613400"/>
          <p14:tracePt t="71449" x="6562725" y="5613400"/>
          <p14:tracePt t="71450" x="6570663" y="5613400"/>
          <p14:tracePt t="71455" x="6626225" y="5613400"/>
          <p14:tracePt t="71456" x="6634163" y="5613400"/>
          <p14:tracePt t="71457" x="6642100" y="5613400"/>
          <p14:tracePt t="71458" x="6657975" y="5613400"/>
          <p14:tracePt t="71459" x="6665913" y="5613400"/>
          <p14:tracePt t="71460" x="6673850" y="5613400"/>
          <p14:tracePt t="71461" x="6689725" y="5613400"/>
          <p14:tracePt t="71462" x="6697663" y="5613400"/>
          <p14:tracePt t="71463" x="6713538" y="5613400"/>
          <p14:tracePt t="71464" x="6721475" y="5613400"/>
          <p14:tracePt t="71465" x="6737350" y="5613400"/>
          <p14:tracePt t="71466" x="6745288" y="5613400"/>
          <p14:tracePt t="71467" x="6761163" y="5613400"/>
          <p14:tracePt t="71472" x="6834188" y="5613400"/>
          <p14:tracePt t="71473" x="6842125" y="5613400"/>
          <p14:tracePt t="71474" x="6858000" y="5613400"/>
          <p14:tracePt t="71475" x="6873875" y="5613400"/>
          <p14:tracePt t="71476" x="6889750" y="5613400"/>
          <p14:tracePt t="71477" x="6905625" y="5613400"/>
          <p14:tracePt t="71478" x="6921500" y="5613400"/>
          <p14:tracePt t="71479" x="6929438" y="5613400"/>
          <p14:tracePt t="71480" x="6945313" y="5613400"/>
          <p14:tracePt t="71481" x="6961188" y="5613400"/>
          <p14:tracePt t="71482" x="6985000" y="5613400"/>
          <p14:tracePt t="71483" x="6992938" y="5613400"/>
          <p14:tracePt t="71484" x="7008813" y="5613400"/>
          <p14:tracePt t="71489" x="7104063" y="5621338"/>
          <p14:tracePt t="71490" x="7119938" y="5621338"/>
          <p14:tracePt t="71491" x="7135813" y="5621338"/>
          <p14:tracePt t="71492" x="7153275" y="5621338"/>
          <p14:tracePt t="71493" x="7169150" y="5621338"/>
          <p14:tracePt t="71494" x="7200900" y="5621338"/>
          <p14:tracePt t="71495" x="7208838" y="5621338"/>
          <p14:tracePt t="71496" x="7232650" y="5621338"/>
          <p14:tracePt t="71497" x="7248525" y="5629275"/>
          <p14:tracePt t="71498" x="7264400" y="5629275"/>
          <p14:tracePt t="71499" x="7288213" y="5629275"/>
          <p14:tracePt t="71500" x="7312025" y="5629275"/>
          <p14:tracePt t="71505" x="7407275" y="5637213"/>
          <p14:tracePt t="71506" x="7431088" y="5637213"/>
          <p14:tracePt t="71507" x="7446963" y="5637213"/>
          <p14:tracePt t="71508" x="7462838" y="5637213"/>
          <p14:tracePt t="71509" x="7486650" y="5637213"/>
          <p14:tracePt t="71510" x="7504113" y="5645150"/>
          <p14:tracePt t="71511" x="7527925" y="5645150"/>
          <p14:tracePt t="71512" x="7551738" y="5645150"/>
          <p14:tracePt t="71513" x="7567613" y="5645150"/>
          <p14:tracePt t="71514" x="7583488" y="5645150"/>
          <p14:tracePt t="71515" x="7607300" y="5645150"/>
          <p14:tracePt t="71516" x="7623175" y="5645150"/>
          <p14:tracePt t="71517" x="7646988" y="5645150"/>
          <p14:tracePt t="71522" x="7742238" y="5653088"/>
          <p14:tracePt t="71523" x="7758113" y="5653088"/>
          <p14:tracePt t="71524" x="7781925" y="5662613"/>
          <p14:tracePt t="71525" x="7805738" y="5662613"/>
          <p14:tracePt t="71526" x="7821613" y="5662613"/>
          <p14:tracePt t="71527" x="7839075" y="5662613"/>
          <p14:tracePt t="71528" x="7854950" y="5662613"/>
          <p14:tracePt t="71529" x="7870825" y="5662613"/>
          <p14:tracePt t="71530" x="7902575" y="5662613"/>
          <p14:tracePt t="71531" x="7918450" y="5662613"/>
          <p14:tracePt t="71532" x="7942263" y="5670550"/>
          <p14:tracePt t="71533" x="7958138" y="5670550"/>
          <p14:tracePt t="71539" x="8077200" y="5670550"/>
          <p14:tracePt t="71540" x="8093075" y="5678488"/>
          <p14:tracePt t="71541" x="8116888" y="5678488"/>
          <p14:tracePt t="71542" x="8140700" y="5678488"/>
          <p14:tracePt t="71543" x="8164513" y="5678488"/>
          <p14:tracePt t="71544" x="8180388" y="5678488"/>
          <p14:tracePt t="71545" x="8197850" y="5678488"/>
          <p14:tracePt t="71546" x="8213725" y="5678488"/>
          <p14:tracePt t="71547" x="8245475" y="5686425"/>
          <p14:tracePt t="71548" x="8261350" y="5686425"/>
          <p14:tracePt t="71549" x="8285163" y="5686425"/>
          <p14:tracePt t="71550" x="8301038" y="5686425"/>
          <p14:tracePt t="71555" x="8412163" y="5694363"/>
          <p14:tracePt t="71556" x="8428038" y="5694363"/>
          <p14:tracePt t="71557" x="8443913" y="5694363"/>
          <p14:tracePt t="71558" x="8467725" y="5694363"/>
          <p14:tracePt t="71559" x="8483600" y="5694363"/>
          <p14:tracePt t="71560" x="8515350" y="5694363"/>
          <p14:tracePt t="71561" x="8523288" y="5694363"/>
          <p14:tracePt t="71562" x="8548688" y="5694363"/>
          <p14:tracePt t="71563" x="8564563" y="5694363"/>
          <p14:tracePt t="71564" x="8580438" y="5694363"/>
          <p14:tracePt t="71565" x="8612188" y="5694363"/>
          <p14:tracePt t="71566" x="8636000" y="5694363"/>
          <p14:tracePt t="71567" x="8643938" y="5694363"/>
          <p14:tracePt t="71572" x="8747125" y="5694363"/>
          <p14:tracePt t="71573" x="8763000" y="5694363"/>
          <p14:tracePt t="71574" x="8778875" y="5694363"/>
          <p14:tracePt t="71575" x="8794750" y="5694363"/>
          <p14:tracePt t="71576" x="8810625" y="5694363"/>
          <p14:tracePt t="71577" x="8826500" y="5694363"/>
          <p14:tracePt t="71578" x="8850313" y="5694363"/>
          <p14:tracePt t="71579" x="8866188" y="5694363"/>
          <p14:tracePt t="71580" x="8883650" y="5694363"/>
          <p14:tracePt t="71581" x="8899525" y="5694363"/>
          <p14:tracePt t="71582" x="8915400" y="5694363"/>
          <p14:tracePt t="71583" x="8939213" y="5694363"/>
          <p14:tracePt t="71588" x="9010650" y="5694363"/>
          <p14:tracePt t="71589" x="9026525" y="5694363"/>
          <p14:tracePt t="71590" x="9050338" y="5694363"/>
          <p14:tracePt t="71591" x="9058275" y="5694363"/>
          <p14:tracePt t="71592" x="9074150" y="5694363"/>
          <p14:tracePt t="71593" x="9090025" y="5694363"/>
          <p14:tracePt t="71594" x="9105900" y="5694363"/>
          <p14:tracePt t="71595" x="9121775" y="5694363"/>
          <p14:tracePt t="71596" x="9137650" y="5694363"/>
          <p14:tracePt t="71597" x="9145588" y="5694363"/>
          <p14:tracePt t="71598" x="9161463" y="5694363"/>
          <p14:tracePt t="71599" x="9177338" y="5694363"/>
          <p14:tracePt t="71600" x="9185275" y="5694363"/>
          <p14:tracePt t="71605" x="9250363" y="5694363"/>
          <p14:tracePt t="71606" x="9266238" y="5694363"/>
          <p14:tracePt t="71607" x="9274175" y="5694363"/>
          <p14:tracePt t="71608" x="9290050" y="5694363"/>
          <p14:tracePt t="71609" x="9297988" y="5694363"/>
          <p14:tracePt t="71610" x="9313863" y="5694363"/>
          <p14:tracePt t="71611" x="9321800" y="5694363"/>
          <p14:tracePt t="71612" x="9329738" y="5694363"/>
          <p14:tracePt t="71613" x="9345613" y="5694363"/>
          <p14:tracePt t="71614" x="9353550" y="5694363"/>
          <p14:tracePt t="71615" x="9361488" y="5694363"/>
          <p14:tracePt t="71616" x="9369425" y="5694363"/>
          <p14:tracePt t="71617" x="9377363" y="5694363"/>
          <p14:tracePt t="71621" x="9424988" y="5694363"/>
          <p14:tracePt t="71623" x="9432925" y="5694363"/>
          <p14:tracePt t="71624" x="9440863" y="5694363"/>
          <p14:tracePt t="71625" x="9448800" y="5694363"/>
          <p14:tracePt t="71626" x="9456738" y="5694363"/>
          <p14:tracePt t="71627" x="9464675" y="5694363"/>
          <p14:tracePt t="71628" x="9472613" y="5694363"/>
          <p14:tracePt t="71629" x="9480550" y="5694363"/>
          <p14:tracePt t="71631" x="9496425" y="5694363"/>
          <p14:tracePt t="71633" x="9512300" y="5686425"/>
          <p14:tracePt t="71638" x="9536113" y="5686425"/>
          <p14:tracePt t="71639" x="9544050" y="5686425"/>
          <p14:tracePt t="71640" x="9551988" y="5686425"/>
          <p14:tracePt t="71642" x="9559925" y="5686425"/>
          <p14:tracePt t="71643" x="9567863" y="5686425"/>
          <p14:tracePt t="71644" x="9575800" y="5686425"/>
          <p14:tracePt t="71646" x="9585325" y="5686425"/>
          <p14:tracePt t="71648" x="9593263" y="5686425"/>
          <p14:tracePt t="71649" x="9601200" y="5686425"/>
          <p14:tracePt t="71650" x="9609138" y="5686425"/>
          <p14:tracePt t="71655" x="9632950" y="5678488"/>
          <p14:tracePt t="71656" x="9640888" y="5678488"/>
          <p14:tracePt t="71658" x="9648825" y="5678488"/>
          <p14:tracePt t="71660" x="9656763" y="5678488"/>
          <p14:tracePt t="71661" x="9664700" y="5678488"/>
          <p14:tracePt t="71663" x="9672638" y="5678488"/>
          <p14:tracePt t="71664" x="9680575" y="5678488"/>
          <p14:tracePt t="71666" x="9688513" y="5678488"/>
          <p14:tracePt t="71667" x="9696450" y="5678488"/>
          <p14:tracePt t="71672" x="9712325" y="5678488"/>
          <p14:tracePt t="71673" x="9720263" y="5678488"/>
          <p14:tracePt t="71675" x="9728200" y="5678488"/>
          <p14:tracePt t="71677" x="9736138" y="5678488"/>
          <p14:tracePt t="71678" x="9744075" y="5678488"/>
          <p14:tracePt t="71680" x="9752013" y="5678488"/>
          <p14:tracePt t="71683" x="9759950" y="5678488"/>
          <p14:tracePt t="71688" x="9783763" y="5678488"/>
          <p14:tracePt t="71690" x="9791700" y="5678488"/>
          <p14:tracePt t="71692" x="9799638" y="5678488"/>
          <p14:tracePt t="71695" x="9807575" y="5678488"/>
          <p14:tracePt t="71697" x="9815513" y="5678488"/>
          <p14:tracePt t="71698" x="9823450" y="5678488"/>
          <p14:tracePt t="71705" x="9839325" y="5678488"/>
          <p14:tracePt t="71706" x="9847263" y="5678488"/>
          <p14:tracePt t="71708" x="9855200" y="5678488"/>
          <p14:tracePt t="71711" x="9863138" y="5678488"/>
          <p14:tracePt t="71714" x="9871075" y="5678488"/>
          <p14:tracePt t="71715" x="9879013" y="5678488"/>
          <p14:tracePt t="71722" x="9894888" y="5678488"/>
          <p14:tracePt t="71724" x="9902825" y="5678488"/>
          <p14:tracePt t="71727" x="9910763" y="5678488"/>
          <p14:tracePt t="71730" x="9918700" y="5678488"/>
          <p14:tracePt t="71733" x="9926638" y="5678488"/>
          <p14:tracePt t="71738" x="9936163" y="5678488"/>
          <p14:tracePt t="71739" x="9944100" y="5678488"/>
          <p14:tracePt t="71742" x="9952038" y="5678488"/>
          <p14:tracePt t="71744" x="9959975" y="5678488"/>
          <p14:tracePt t="71747" x="9967913" y="5678488"/>
          <p14:tracePt t="71748" x="9975850" y="5678488"/>
          <p14:tracePt t="71755" x="9991725" y="5678488"/>
          <p14:tracePt t="71756" x="9999663" y="5678488"/>
          <p14:tracePt t="71758" x="10007600" y="5678488"/>
          <p14:tracePt t="71760" x="10015538" y="5678488"/>
          <p14:tracePt t="71762" x="10023475" y="5678488"/>
          <p14:tracePt t="71764" x="10031413" y="5678488"/>
          <p14:tracePt t="71766" x="10039350" y="5678488"/>
          <p14:tracePt t="71773" x="10063163" y="5670550"/>
          <p14:tracePt t="71775" x="10071100" y="5670550"/>
          <p14:tracePt t="71776" x="10079038" y="5670550"/>
          <p14:tracePt t="71778" x="10086975" y="5670550"/>
          <p14:tracePt t="71781" x="10094913" y="5670550"/>
          <p14:tracePt t="71783" x="10102850" y="5670550"/>
          <p14:tracePt t="71789" x="10118725" y="5670550"/>
          <p14:tracePt t="71791" x="10126663" y="5670550"/>
          <p14:tracePt t="71792" x="10134600" y="5670550"/>
          <p14:tracePt t="71795" x="10142538" y="5670550"/>
          <p14:tracePt t="71798" x="10150475" y="5670550"/>
          <p14:tracePt t="71805" x="10166350" y="5670550"/>
          <p14:tracePt t="71809" x="10174288" y="5670550"/>
          <p14:tracePt t="71814" x="10182225" y="5670550"/>
          <p14:tracePt t="71822" x="10190163" y="5670550"/>
          <p14:tracePt t="71824" x="10198100" y="5670550"/>
          <p14:tracePt t="71829" x="10206038" y="5670550"/>
          <p14:tracePt t="71839" x="10221913" y="5670550"/>
          <p14:tracePt t="71840" x="10229850" y="5670550"/>
          <p14:tracePt t="71843" x="10237788" y="5670550"/>
          <p14:tracePt t="71846" x="10245725" y="5670550"/>
          <p14:tracePt t="71849" x="10253663" y="5670550"/>
          <p14:tracePt t="71855" x="10269538" y="5670550"/>
          <p14:tracePt t="71856" x="10279063" y="5670550"/>
          <p14:tracePt t="71858" x="10287000" y="5670550"/>
          <p14:tracePt t="71859" x="10294938" y="5670550"/>
          <p14:tracePt t="71861" x="10302875" y="5670550"/>
          <p14:tracePt t="71863" x="10310813" y="5670550"/>
          <p14:tracePt t="71864" x="10318750" y="5670550"/>
          <p14:tracePt t="71865" x="10326688" y="5670550"/>
          <p14:tracePt t="71867" x="10334625" y="5670550"/>
          <p14:tracePt t="71872" x="10366375" y="5670550"/>
          <p14:tracePt t="71873" x="10374313" y="5670550"/>
          <p14:tracePt t="71874" x="10382250" y="5670550"/>
          <p14:tracePt t="71876" x="10390188" y="5670550"/>
          <p14:tracePt t="71877" x="10398125" y="5670550"/>
          <p14:tracePt t="71878" x="10406063" y="5670550"/>
          <p14:tracePt t="71879" x="10414000" y="5670550"/>
          <p14:tracePt t="71880" x="10421938" y="5670550"/>
          <p14:tracePt t="71882" x="10437813" y="5670550"/>
          <p14:tracePt t="71883" x="10445750" y="5670550"/>
          <p14:tracePt t="71888" x="10477500" y="5670550"/>
          <p14:tracePt t="71889" x="10485438" y="5678488"/>
          <p14:tracePt t="71890" x="10493375" y="5678488"/>
          <p14:tracePt t="71891" x="10501313" y="5678488"/>
          <p14:tracePt t="71892" x="10509250" y="5678488"/>
          <p14:tracePt t="71893" x="10517188" y="5678488"/>
          <p14:tracePt t="71894" x="10525125" y="5678488"/>
          <p14:tracePt t="71895" x="10533063" y="5678488"/>
          <p14:tracePt t="71896" x="10541000" y="5678488"/>
          <p14:tracePt t="71897" x="10548938" y="5678488"/>
          <p14:tracePt t="71898" x="10556875" y="5678488"/>
          <p14:tracePt t="71899" x="10564813" y="5678488"/>
          <p14:tracePt t="71900" x="10572750" y="5678488"/>
          <p14:tracePt t="71905" x="10612438" y="5678488"/>
          <p14:tracePt t="71906" x="10620375" y="5678488"/>
          <p14:tracePt t="71907" x="10629900" y="5678488"/>
          <p14:tracePt t="71908" x="10637838" y="5678488"/>
          <p14:tracePt t="71909" x="10645775" y="5678488"/>
          <p14:tracePt t="71910" x="10653713" y="5678488"/>
          <p14:tracePt t="71911" x="10661650" y="5678488"/>
          <p14:tracePt t="71912" x="10677525" y="5678488"/>
          <p14:tracePt t="71914" x="10693400" y="5678488"/>
          <p14:tracePt t="71915" x="10693400" y="5686425"/>
          <p14:tracePt t="71916" x="10709275" y="5686425"/>
          <p14:tracePt t="71917" x="10717213" y="5686425"/>
          <p14:tracePt t="71922" x="10756900" y="5686425"/>
          <p14:tracePt t="71923" x="10772775" y="5686425"/>
          <p14:tracePt t="71924" x="10780713" y="5686425"/>
          <p14:tracePt t="71925" x="10788650" y="5686425"/>
          <p14:tracePt t="71926" x="10796588" y="5686425"/>
          <p14:tracePt t="71927" x="10804525" y="5686425"/>
          <p14:tracePt t="71928" x="10820400" y="5686425"/>
          <p14:tracePt t="71929" x="10828338" y="5686425"/>
          <p14:tracePt t="71930" x="10836275" y="5686425"/>
          <p14:tracePt t="71931" x="10844213" y="5686425"/>
          <p14:tracePt t="71932" x="10852150" y="5686425"/>
          <p14:tracePt t="71933" x="10860088" y="5686425"/>
          <p14:tracePt t="71934" x="10875963" y="5686425"/>
          <p14:tracePt t="71939" x="10923588" y="5686425"/>
          <p14:tracePt t="71940" x="10931525" y="5686425"/>
          <p14:tracePt t="71941" x="10939463" y="5686425"/>
          <p14:tracePt t="71942" x="10955338" y="5686425"/>
          <p14:tracePt t="71944" x="10971213" y="5686425"/>
          <p14:tracePt t="71945" x="10971213" y="5694363"/>
          <p14:tracePt t="71946" x="10988675" y="5694363"/>
          <p14:tracePt t="71947" x="10996613" y="5694363"/>
          <p14:tracePt t="71948" x="11004550" y="5694363"/>
          <p14:tracePt t="71949" x="11012488" y="5694363"/>
          <p14:tracePt t="71950" x="11020425" y="5694363"/>
          <p14:tracePt t="71955" x="11060113" y="5694363"/>
          <p14:tracePt t="71956" x="11068050" y="5694363"/>
          <p14:tracePt t="71957" x="11075988" y="5694363"/>
          <p14:tracePt t="71958" x="11083925" y="5694363"/>
          <p14:tracePt t="71959" x="11091863" y="5694363"/>
          <p14:tracePt t="71960" x="11099800" y="5694363"/>
          <p14:tracePt t="71961" x="11107738" y="5694363"/>
          <p14:tracePt t="71962" x="11115675" y="5694363"/>
          <p14:tracePt t="71964" x="11123613" y="5694363"/>
          <p14:tracePt t="71965" x="11131550" y="5694363"/>
          <p14:tracePt t="71966" x="11139488" y="5694363"/>
          <p14:tracePt t="71967" x="11147425" y="5694363"/>
          <p14:tracePt t="71972" x="11179175" y="5694363"/>
          <p14:tracePt t="71974" x="11187113" y="5694363"/>
          <p14:tracePt t="71975" x="11195050" y="5694363"/>
          <p14:tracePt t="71976" x="11195050" y="5702300"/>
          <p14:tracePt t="71977" x="11202988" y="5702300"/>
          <p14:tracePt t="71979" x="11210925" y="5702300"/>
          <p14:tracePt t="71981" x="11218863" y="5702300"/>
          <p14:tracePt t="71988" x="11234738" y="5702300"/>
          <p14:tracePt t="71990" x="11242675" y="5702300"/>
          <p14:tracePt t="72044" x="11234738" y="5702300"/>
          <p14:tracePt t="72050" x="11218863" y="5702300"/>
          <p14:tracePt t="72055" x="11210925" y="5702300"/>
          <p14:tracePt t="72058" x="11202988" y="5702300"/>
          <p14:tracePt t="72061" x="11195050" y="5702300"/>
          <p14:tracePt t="72066" x="11187113" y="5702300"/>
          <p14:tracePt t="72072" x="11179175" y="5702300"/>
          <p14:tracePt t="72076" x="11171238" y="5702300"/>
          <p14:tracePt t="72081" x="11163300" y="5702300"/>
          <p14:tracePt t="72089" x="11155363" y="5702300"/>
          <p14:tracePt t="72090" x="11147425" y="5702300"/>
          <p14:tracePt t="72091" x="11147425" y="5710238"/>
          <p14:tracePt t="72094" x="11139488" y="5710238"/>
          <p14:tracePt t="72097" x="11131550" y="5710238"/>
          <p14:tracePt t="72100" x="11123613" y="5710238"/>
          <p14:tracePt t="72105" x="11107738" y="5710238"/>
          <p14:tracePt t="72109" x="11099800" y="5710238"/>
          <p14:tracePt t="72112" x="11091863" y="5710238"/>
          <p14:tracePt t="72114" x="11083925" y="5710238"/>
          <p14:tracePt t="72117" x="11075988" y="5710238"/>
          <p14:tracePt t="72123" x="11060113" y="5710238"/>
          <p14:tracePt t="72124" x="11052175" y="5710238"/>
          <p14:tracePt t="72125" x="11044238" y="5710238"/>
          <p14:tracePt t="72127" x="11036300" y="5710238"/>
          <p14:tracePt t="72130" x="11028363" y="5710238"/>
          <p14:tracePt t="72132" x="11020425" y="5710238"/>
          <p14:tracePt t="72140" x="10988675" y="5710238"/>
          <p14:tracePt t="72142" x="10980738" y="5710238"/>
          <p14:tracePt t="72144" x="10971213" y="5710238"/>
          <p14:tracePt t="72146" x="10963275" y="5710238"/>
          <p14:tracePt t="72148" x="10955338" y="5710238"/>
          <p14:tracePt t="72150" x="10947400" y="5710238"/>
          <p14:tracePt t="72155" x="10939463" y="5710238"/>
          <p14:tracePt t="72156" x="10931525" y="5710238"/>
          <p14:tracePt t="72158" x="10923588" y="5710238"/>
          <p14:tracePt t="72160" x="10915650" y="5710238"/>
          <p14:tracePt t="72163" x="10907713" y="5710238"/>
          <p14:tracePt t="72166" x="10899775" y="5710238"/>
          <p14:tracePt t="72172" x="10883900" y="5710238"/>
          <p14:tracePt t="72173" x="10875963" y="5710238"/>
          <p14:tracePt t="72176" x="10868025" y="5710238"/>
          <p14:tracePt t="72179" x="10860088" y="5710238"/>
          <p14:tracePt t="72190" x="10836275" y="5710238"/>
          <p14:tracePt t="72191" x="10828338" y="5702300"/>
          <p14:tracePt t="72194" x="10820400" y="5702300"/>
          <p14:tracePt t="72198" x="10812463" y="5702300"/>
          <p14:tracePt t="72205" x="10796588" y="5694363"/>
          <p14:tracePt t="72210" x="10788650" y="5694363"/>
          <p14:tracePt t="72283" x="10788650" y="5686425"/>
          <p14:tracePt t="72298" x="10796588" y="5686425"/>
          <p14:tracePt t="72304" x="10804525" y="5678488"/>
          <p14:tracePt t="72309" x="10820400" y="5678488"/>
          <p14:tracePt t="72314" x="10828338" y="5670550"/>
          <p14:tracePt t="72316" x="10836275" y="5670550"/>
          <p14:tracePt t="72323" x="10844213" y="5670550"/>
          <p14:tracePt t="72324" x="10852150" y="5670550"/>
          <p14:tracePt t="72327" x="10860088" y="5662613"/>
          <p14:tracePt t="72329" x="10868025" y="5662613"/>
          <p14:tracePt t="72333" x="10875963" y="5662613"/>
          <p14:tracePt t="72339" x="10891838" y="5662613"/>
          <p14:tracePt t="72340" x="10899775" y="5662613"/>
          <p14:tracePt t="72343" x="10907713" y="5653088"/>
          <p14:tracePt t="72346" x="10915650" y="5653088"/>
          <p14:tracePt t="72349" x="10923588" y="5653088"/>
          <p14:tracePt t="72355" x="10931525" y="5653088"/>
          <p14:tracePt t="72356" x="10939463" y="5653088"/>
          <p14:tracePt t="72360" x="10947400" y="5653088"/>
          <p14:tracePt t="72364" x="10955338" y="5653088"/>
          <p14:tracePt t="72372" x="10963275" y="5645150"/>
          <p14:tracePt t="72484" x="10955338" y="5645150"/>
          <p14:tracePt t="72489" x="10947400" y="5645150"/>
          <p14:tracePt t="72495" x="10931525" y="5645150"/>
          <p14:tracePt t="72496" x="10923588" y="5645150"/>
          <p14:tracePt t="72498" x="10915650" y="5645150"/>
          <p14:tracePt t="72500" x="10907713" y="5645150"/>
          <p14:tracePt t="72505" x="10891838" y="5645150"/>
          <p14:tracePt t="72506" x="10883900" y="5645150"/>
          <p14:tracePt t="72507" x="10875963" y="5645150"/>
          <p14:tracePt t="72509" x="10868025" y="5645150"/>
          <p14:tracePt t="72510" x="10860088" y="5653088"/>
          <p14:tracePt t="72511" x="10852150" y="5653088"/>
          <p14:tracePt t="72513" x="10844213" y="5653088"/>
          <p14:tracePt t="72515" x="10836275" y="5653088"/>
          <p14:tracePt t="72516" x="10828338" y="5653088"/>
          <p14:tracePt t="72522" x="10796588" y="5653088"/>
          <p14:tracePt t="72524" x="10788650" y="5653088"/>
          <p14:tracePt t="72525" x="10780713" y="5653088"/>
          <p14:tracePt t="72527" x="10772775" y="5653088"/>
          <p14:tracePt t="72529" x="10764838" y="5653088"/>
          <p14:tracePt t="72531" x="10756900" y="5653088"/>
          <p14:tracePt t="72533" x="10748963" y="5653088"/>
          <p14:tracePt t="72539" x="10725150" y="5653088"/>
          <p14:tracePt t="72541" x="10717213" y="5653088"/>
          <p14:tracePt t="72544" x="10709275" y="5653088"/>
          <p14:tracePt t="72547" x="10701338" y="5653088"/>
          <p14:tracePt t="72550" x="10693400" y="5653088"/>
          <p14:tracePt t="72555" x="10685463" y="5653088"/>
          <p14:tracePt t="72562" x="10677525" y="5653088"/>
          <p14:tracePt t="72681" x="10685463" y="5653088"/>
          <p14:tracePt t="72689" x="10693400" y="5653088"/>
          <p14:tracePt t="72695" x="10701338" y="5653088"/>
          <p14:tracePt t="72697" x="10709275" y="5653088"/>
          <p14:tracePt t="72707" x="10725150" y="5653088"/>
          <p14:tracePt t="72709" x="10733088" y="5653088"/>
          <p14:tracePt t="72712" x="10741025" y="5653088"/>
          <p14:tracePt t="72716" x="10748963" y="5653088"/>
          <p14:tracePt t="72723" x="10764838" y="5653088"/>
          <p14:tracePt t="72726" x="10772775" y="5653088"/>
          <p14:tracePt t="72729" x="10780713" y="5653088"/>
          <p14:tracePt t="72733" x="10788650" y="5653088"/>
          <p14:tracePt t="72740" x="10804525" y="5653088"/>
          <p14:tracePt t="72743" x="10812463" y="5653088"/>
          <p14:tracePt t="72748" x="10820400" y="5653088"/>
          <p14:tracePt t="72757" x="10828338" y="5653088"/>
          <p14:tracePt t="72758" x="10836275" y="5653088"/>
          <p14:tracePt t="72772" x="10844213" y="5653088"/>
          <p14:tracePt t="72800" x="10852150" y="5653088"/>
          <p14:tracePt t="72812" x="10860088" y="5653088"/>
          <p14:tracePt t="72813" x="10860088" y="5645150"/>
          <p14:tracePt t="72822" x="10868025" y="5645150"/>
          <p14:tracePt t="72830" x="10875963" y="5645150"/>
          <p14:tracePt t="72841" x="10883900" y="5645150"/>
          <p14:tracePt t="72856" x="10891838" y="5645150"/>
          <p14:tracePt t="72952" x="10883900" y="5645150"/>
          <p14:tracePt t="72958" x="10875963" y="5645150"/>
          <p14:tracePt t="72963" x="10868025" y="5645150"/>
          <p14:tracePt t="72965" x="10860088" y="5645150"/>
          <p14:tracePt t="72973" x="10844213" y="5645150"/>
          <p14:tracePt t="72977" x="10836275" y="5645150"/>
          <p14:tracePt t="72982" x="10828338" y="5645150"/>
          <p14:tracePt t="72989" x="10820400" y="5645150"/>
          <p14:tracePt t="72990" x="10812463" y="5645150"/>
          <p14:tracePt t="72995" x="10804525" y="5645150"/>
          <p14:tracePt t="73001" x="10788650" y="5645150"/>
          <p14:tracePt t="73007" x="10780713" y="5645150"/>
          <p14:tracePt t="73011" x="10772775" y="5645150"/>
          <p14:tracePt t="73012" x="10772775" y="5653088"/>
          <p14:tracePt t="73015" x="10764838" y="5653088"/>
          <p14:tracePt t="73023" x="10748963" y="5653088"/>
          <p14:tracePt t="73027" x="10741025" y="5653088"/>
          <p14:tracePt t="73031" x="10733088" y="5653088"/>
          <p14:tracePt t="73039" x="10725150" y="5653088"/>
          <p14:tracePt t="73040" x="10717213" y="5653088"/>
          <p14:tracePt t="73045" x="10709275" y="5653088"/>
          <p14:tracePt t="73049" x="10701338" y="5653088"/>
          <p14:tracePt t="73055" x="10693400" y="5653088"/>
          <p14:tracePt t="73061" x="10685463" y="5653088"/>
          <p14:tracePt t="73164" x="10693400" y="5653088"/>
          <p14:tracePt t="73170" x="10701338" y="5653088"/>
          <p14:tracePt t="73175" x="10717213" y="5653088"/>
          <p14:tracePt t="73178" x="10725150" y="5653088"/>
          <p14:tracePt t="73179" x="10725150" y="5645150"/>
          <p14:tracePt t="73181" x="10733088" y="5645150"/>
          <p14:tracePt t="73189" x="10748963" y="5645150"/>
          <p14:tracePt t="73190" x="10756900" y="5645150"/>
          <p14:tracePt t="73192" x="10764838" y="5645150"/>
          <p14:tracePt t="73193" x="10764838" y="5637213"/>
          <p14:tracePt t="73195" x="10772775" y="5637213"/>
          <p14:tracePt t="73197" x="10780713" y="5637213"/>
          <p14:tracePt t="73199" x="10788650" y="5637213"/>
          <p14:tracePt t="73202" x="10796588" y="5637213"/>
          <p14:tracePt t="73208" x="10812463" y="5637213"/>
          <p14:tracePt t="73211" x="10820400" y="5637213"/>
          <p14:tracePt t="73213" x="10820400" y="5629275"/>
          <p14:tracePt t="73214" x="10828338" y="5629275"/>
          <p14:tracePt t="73217" x="10836275" y="5629275"/>
          <p14:tracePt t="73222" x="10844213" y="5629275"/>
          <p14:tracePt t="73224" x="10852150" y="5629275"/>
          <p14:tracePt t="73228" x="10860088" y="5629275"/>
          <p14:tracePt t="73233" x="10868025" y="5629275"/>
          <p14:tracePt t="73240" x="10883900" y="5629275"/>
          <p14:tracePt t="73243" x="10891838" y="5629275"/>
          <p14:tracePt t="73247" x="10899775" y="5629275"/>
          <p14:tracePt t="73250" x="10907713" y="5629275"/>
          <p14:tracePt t="73255" x="10915650" y="5629275"/>
          <p14:tracePt t="73256" x="10923588" y="5629275"/>
          <p14:tracePt t="73259" x="10931525" y="5629275"/>
          <p14:tracePt t="73262" x="10939463" y="5629275"/>
          <p14:tracePt t="73265" x="10947400" y="5629275"/>
          <p14:tracePt t="73272" x="10963275" y="5629275"/>
          <p14:tracePt t="73274" x="10971213" y="5629275"/>
          <p14:tracePt t="73277" x="10980738" y="5629275"/>
          <p14:tracePt t="73279" x="10988675" y="5629275"/>
          <p14:tracePt t="73282" x="10996613" y="5629275"/>
          <p14:tracePt t="73289" x="11012488" y="5629275"/>
          <p14:tracePt t="73291" x="11020425" y="5629275"/>
          <p14:tracePt t="73294" x="11028363" y="5629275"/>
          <p14:tracePt t="73297" x="11036300" y="5629275"/>
          <p14:tracePt t="73306" x="11044238" y="5629275"/>
          <p14:tracePt t="73315" x="11052175" y="5629275"/>
          <p14:tracePt t="73592" x="11044238" y="5629275"/>
          <p14:tracePt t="73596" x="11044238" y="5637213"/>
          <p14:tracePt t="73603" x="11036300" y="5637213"/>
          <p14:tracePt t="73608" x="11028363" y="5645150"/>
          <p14:tracePt t="73622" x="11020425" y="5645150"/>
          <p14:tracePt t="73693" x="11012488" y="5645150"/>
          <p14:tracePt t="73705" x="11004550" y="5645150"/>
          <p14:tracePt t="73716" x="10996613" y="5653088"/>
          <p14:tracePt t="73731" x="10988675" y="5653088"/>
          <p14:tracePt t="74103" x="10996613" y="5653088"/>
          <p14:tracePt t="74108" x="11004550" y="5653088"/>
          <p14:tracePt t="74113" x="11020425" y="5653088"/>
          <p14:tracePt t="74115" x="11028363" y="5645150"/>
          <p14:tracePt t="74117" x="11036300" y="5645150"/>
          <p14:tracePt t="74122" x="11060113" y="5637213"/>
          <p14:tracePt t="74124" x="11068050" y="5629275"/>
          <p14:tracePt t="74125" x="11075988" y="5629275"/>
          <p14:tracePt t="74127" x="11083925" y="5629275"/>
          <p14:tracePt t="74128" x="11091863" y="5621338"/>
          <p14:tracePt t="74129" x="11099800" y="5621338"/>
          <p14:tracePt t="74131" x="11107738" y="5613400"/>
          <p14:tracePt t="74132" x="11115675" y="5613400"/>
          <p14:tracePt t="74140" x="11147425" y="5589588"/>
          <p14:tracePt t="74141" x="11155363" y="5589588"/>
          <p14:tracePt t="74143" x="11163300" y="5581650"/>
          <p14:tracePt t="74145" x="11171238" y="5581650"/>
          <p14:tracePt t="74146" x="11171238" y="5573713"/>
          <p14:tracePt t="74147" x="11179175" y="5573713"/>
          <p14:tracePt t="74149" x="11187113" y="5565775"/>
          <p14:tracePt t="74155" x="11202988" y="5549900"/>
          <p14:tracePt t="74156" x="11202988" y="5541963"/>
          <p14:tracePt t="74157" x="11210925" y="5541963"/>
          <p14:tracePt t="74159" x="11210925" y="5534025"/>
          <p14:tracePt t="74160" x="11218863" y="5534025"/>
          <p14:tracePt t="74162" x="11218863" y="5526088"/>
          <p14:tracePt t="74164" x="11226800" y="5526088"/>
          <p14:tracePt t="74165" x="11226800" y="5518150"/>
          <p14:tracePt t="74172" x="11234738" y="5502275"/>
          <p14:tracePt t="74191" x="11266488" y="5430838"/>
          <p14:tracePt t="74193" x="11266488" y="5422900"/>
          <p14:tracePt t="74195" x="11266488" y="5414963"/>
          <p14:tracePt t="74196" x="11266488" y="5407025"/>
          <p14:tracePt t="74199" x="11274425" y="5399088"/>
          <p14:tracePt t="74201" x="11274425" y="5391150"/>
          <p14:tracePt t="74207" x="11274425" y="5367338"/>
          <p14:tracePt t="74208" x="11282363" y="5367338"/>
          <p14:tracePt t="74209" x="11282363" y="5359400"/>
          <p14:tracePt t="74211" x="11282363" y="5351463"/>
          <p14:tracePt t="74213" x="11282363" y="5343525"/>
          <p14:tracePt t="74216" x="11290300" y="5335588"/>
          <p14:tracePt t="74222" x="11290300" y="5310188"/>
          <p14:tracePt t="74225" x="11290300" y="5302250"/>
          <p14:tracePt t="74228" x="11290300" y="5294313"/>
          <p14:tracePt t="74231" x="11290300" y="5286375"/>
          <p14:tracePt t="74233" x="11290300" y="5278438"/>
          <p14:tracePt t="74238" x="11298238" y="5270500"/>
          <p14:tracePt t="74240" x="11298238" y="5262563"/>
          <p14:tracePt t="74243" x="11298238" y="5254625"/>
          <p14:tracePt t="74246" x="11298238" y="5246688"/>
          <p14:tracePt t="74249" x="11298238" y="5238750"/>
          <p14:tracePt t="74255" x="11298238" y="5222875"/>
          <p14:tracePt t="74257" x="11298238" y="5214938"/>
          <p14:tracePt t="74260" x="11298238" y="5207000"/>
          <p14:tracePt t="74263" x="11290300" y="5199063"/>
          <p14:tracePt t="74266" x="11290300" y="5191125"/>
          <p14:tracePt t="74272" x="11282363" y="5183188"/>
          <p14:tracePt t="74273" x="11282363" y="5175250"/>
          <p14:tracePt t="74274" x="11274425" y="5175250"/>
          <p14:tracePt t="74275" x="11274425" y="5167313"/>
          <p14:tracePt t="74278" x="11274425" y="5159375"/>
          <p14:tracePt t="74279" x="11266488" y="5151438"/>
          <p14:tracePt t="74282" x="11266488" y="5143500"/>
          <p14:tracePt t="74283" x="11258550" y="5143500"/>
          <p14:tracePt t="74289" x="11242675" y="5119688"/>
          <p14:tracePt t="74290" x="11242675" y="5111750"/>
          <p14:tracePt t="74292" x="11234738" y="5103813"/>
          <p14:tracePt t="74293" x="11226800" y="5103813"/>
          <p14:tracePt t="74295" x="11226800" y="5095875"/>
          <p14:tracePt t="74296" x="11218863" y="5095875"/>
          <p14:tracePt t="74297" x="11218863" y="5087938"/>
          <p14:tracePt t="74298" x="11218863" y="5080000"/>
          <p14:tracePt t="74299" x="11210925" y="5080000"/>
          <p14:tracePt t="74300" x="11202988" y="5072063"/>
          <p14:tracePt t="74305" x="11187113" y="5056188"/>
          <p14:tracePt t="74306" x="11179175" y="5056188"/>
          <p14:tracePt t="74308" x="11179175" y="5048250"/>
          <p14:tracePt t="74309" x="11171238" y="5040313"/>
          <p14:tracePt t="74311" x="11163300" y="5032375"/>
          <p14:tracePt t="74314" x="11155363" y="5032375"/>
          <p14:tracePt t="74315" x="11147425" y="5024438"/>
          <p14:tracePt t="74322" x="11131550" y="5008563"/>
          <p14:tracePt t="74324" x="11123613" y="5008563"/>
          <p14:tracePt t="74327" x="11123613" y="5000625"/>
          <p14:tracePt t="74328" x="11115675" y="5000625"/>
          <p14:tracePt t="74332" x="11107738" y="5000625"/>
          <p14:tracePt t="74340" x="11091863" y="4984750"/>
          <p14:tracePt t="74342" x="11083925" y="4984750"/>
          <p14:tracePt t="74346" x="11083925" y="4976813"/>
          <p14:tracePt t="74347" x="11075988" y="4976813"/>
          <p14:tracePt t="74355" x="11060113" y="4967288"/>
          <p14:tracePt t="74359" x="11060113" y="4959350"/>
          <p14:tracePt t="74360" x="11052175" y="4959350"/>
          <p14:tracePt t="74365" x="11044238" y="4959350"/>
          <p14:tracePt t="74372" x="11044238" y="4951413"/>
          <p14:tracePt t="74374" x="11036300" y="4951413"/>
          <p14:tracePt t="74378" x="11028363" y="4951413"/>
          <p14:tracePt t="74381" x="11028363" y="4943475"/>
          <p14:tracePt t="74389" x="11012488" y="4943475"/>
          <p14:tracePt t="74392" x="11004550" y="4943475"/>
          <p14:tracePt t="74394" x="11004550" y="4935538"/>
          <p14:tracePt t="74396" x="10996613" y="4935538"/>
          <p14:tracePt t="74400" x="10988675" y="4935538"/>
          <p14:tracePt t="74405" x="10971213" y="4927600"/>
          <p14:tracePt t="74407" x="10963275" y="4927600"/>
          <p14:tracePt t="74409" x="10955338" y="4927600"/>
          <p14:tracePt t="74412" x="10947400" y="4927600"/>
          <p14:tracePt t="74414" x="10939463" y="4927600"/>
          <p14:tracePt t="74416" x="10931525" y="4927600"/>
          <p14:tracePt t="74422" x="10915650" y="4927600"/>
          <p14:tracePt t="74424" x="10907713" y="4927600"/>
          <p14:tracePt t="74426" x="10899775" y="4927600"/>
          <p14:tracePt t="74429" x="10891838" y="4927600"/>
          <p14:tracePt t="74432" x="10883900" y="4927600"/>
          <p14:tracePt t="74439" x="10868025" y="4927600"/>
          <p14:tracePt t="74442" x="10860088" y="4927600"/>
          <p14:tracePt t="74448" x="10852150" y="4927600"/>
          <p14:tracePt t="74455" x="10844213" y="4927600"/>
          <p14:tracePt t="74464" x="10836275" y="4927600"/>
          <p14:tracePt t="74472" x="10836275" y="4919663"/>
          <p14:tracePt t="74474" x="10828338" y="4919663"/>
          <p14:tracePt t="74481" x="10820400" y="4919663"/>
          <p14:tracePt t="74491" x="10812463" y="4919663"/>
          <p14:tracePt t="74494" x="10804525" y="4919663"/>
          <p14:tracePt t="74505" x="10796588" y="4919663"/>
          <p14:tracePt t="74508" x="10788650" y="4919663"/>
          <p14:tracePt t="74514" x="10780713" y="4911725"/>
          <p14:tracePt t="74522" x="10772775" y="4911725"/>
          <p14:tracePt t="74620" x="10772775" y="4903788"/>
          <p14:tracePt t="74632" x="10772775" y="4895850"/>
          <p14:tracePt t="74638" x="10780713" y="4887913"/>
          <p14:tracePt t="74644" x="10788650" y="4887913"/>
          <p14:tracePt t="74645" x="10788650" y="4879975"/>
          <p14:tracePt t="74649" x="10796588" y="4879975"/>
          <p14:tracePt t="74655" x="10796588" y="4872038"/>
          <p14:tracePt t="74657" x="10804525" y="4864100"/>
          <p14:tracePt t="74659" x="10812463" y="4864100"/>
          <p14:tracePt t="74662" x="10820400" y="4856163"/>
          <p14:tracePt t="74666" x="10820400" y="4848225"/>
          <p14:tracePt t="74667" x="10828338" y="4848225"/>
          <p14:tracePt t="74672" x="10836275" y="4848225"/>
          <p14:tracePt t="74674" x="10836275" y="4840288"/>
          <p14:tracePt t="74675" x="10844213" y="4840288"/>
          <p14:tracePt t="74678" x="10852150" y="4840288"/>
          <p14:tracePt t="74680" x="10852150" y="4832350"/>
          <p14:tracePt t="74682" x="10860088" y="4832350"/>
          <p14:tracePt t="74689" x="10875963" y="4824413"/>
          <p14:tracePt t="74690" x="10883900" y="4824413"/>
          <p14:tracePt t="74692" x="10883900" y="4816475"/>
          <p14:tracePt t="74694" x="10891838" y="4816475"/>
          <p14:tracePt t="74696" x="10899775" y="4816475"/>
          <p14:tracePt t="74698" x="10907713" y="4816475"/>
          <p14:tracePt t="74700" x="10907713" y="4808538"/>
          <p14:tracePt t="74705" x="10923588" y="4808538"/>
          <p14:tracePt t="74708" x="10931525" y="4800600"/>
          <p14:tracePt t="74712" x="10939463" y="4800600"/>
          <p14:tracePt t="74716" x="10947400" y="4800600"/>
          <p14:tracePt t="74722" x="10955338" y="4792663"/>
          <p14:tracePt t="74730" x="10963275" y="4792663"/>
          <p14:tracePt t="74828" x="10955338" y="4792663"/>
          <p14:tracePt t="74834" x="10947400" y="4784725"/>
          <p14:tracePt t="74835" x="10939463" y="4784725"/>
          <p14:tracePt t="74840" x="10931525" y="4784725"/>
          <p14:tracePt t="74841" x="10923588" y="4784725"/>
          <p14:tracePt t="74844" x="10915650" y="4784725"/>
          <p14:tracePt t="74847" x="10907713" y="4784725"/>
          <p14:tracePt t="74849" x="10899775" y="4784725"/>
          <p14:tracePt t="74850" x="10891838" y="4776788"/>
          <p14:tracePt t="74855" x="10875963" y="4776788"/>
          <p14:tracePt t="74857" x="10868025" y="4776788"/>
          <p14:tracePt t="74859" x="10860088" y="4776788"/>
          <p14:tracePt t="74860" x="10852150" y="4768850"/>
          <p14:tracePt t="74862" x="10844213" y="4768850"/>
          <p14:tracePt t="74864" x="10836275" y="4768850"/>
          <p14:tracePt t="74867" x="10828338" y="4768850"/>
          <p14:tracePt t="74873" x="10804525" y="4760913"/>
          <p14:tracePt t="74874" x="10796588" y="4760913"/>
          <p14:tracePt t="74876" x="10788650" y="4760913"/>
          <p14:tracePt t="74879" x="10780713" y="4760913"/>
          <p14:tracePt t="74881" x="10772775" y="4760913"/>
          <p14:tracePt t="74883" x="10764838" y="4760913"/>
          <p14:tracePt t="74889" x="10748963" y="4760913"/>
          <p14:tracePt t="74890" x="10748963" y="4752975"/>
          <p14:tracePt t="74891" x="10741025" y="4752975"/>
          <p14:tracePt t="74893" x="10733088" y="4752975"/>
          <p14:tracePt t="74896" x="10725150" y="4752975"/>
          <p14:tracePt t="74899" x="10717213" y="4752975"/>
          <p14:tracePt t="74905" x="10701338" y="4752975"/>
          <p14:tracePt t="74907" x="10701338" y="4745038"/>
          <p14:tracePt t="74908" x="10693400" y="4745038"/>
          <p14:tracePt t="74911" x="10685463" y="4745038"/>
          <p14:tracePt t="74917" x="10677525" y="4745038"/>
          <p14:tracePt t="74927" x="10669588" y="4745038"/>
          <p14:tracePt t="75038" x="10669588" y="4737100"/>
          <p14:tracePt t="75044" x="10677525" y="4737100"/>
          <p14:tracePt t="75049" x="10685463" y="4737100"/>
          <p14:tracePt t="75056" x="10701338" y="4737100"/>
          <p14:tracePt t="75059" x="10709275" y="4737100"/>
          <p14:tracePt t="75061" x="10717213" y="4737100"/>
          <p14:tracePt t="75064" x="10725150" y="4737100"/>
          <p14:tracePt t="75067" x="10733088" y="4737100"/>
          <p14:tracePt t="75072" x="10741025" y="4737100"/>
          <p14:tracePt t="75074" x="10748963" y="4737100"/>
          <p14:tracePt t="75076" x="10756900" y="4737100"/>
          <p14:tracePt t="75079" x="10764838" y="4737100"/>
          <p14:tracePt t="75082" x="10772775" y="4737100"/>
          <p14:tracePt t="75089" x="10788650" y="4737100"/>
          <p14:tracePt t="75091" x="10796588" y="4737100"/>
          <p14:tracePt t="75094" x="10804525" y="4737100"/>
          <p14:tracePt t="75098" x="10812463" y="4737100"/>
          <p14:tracePt t="75106" x="10828338" y="4729163"/>
          <p14:tracePt t="75108" x="10836275" y="4729163"/>
          <p14:tracePt t="75113" x="10844213" y="4729163"/>
          <p14:tracePt t="75123" x="10852150" y="4729163"/>
          <p14:tracePt t="75124" x="10860088" y="4729163"/>
          <p14:tracePt t="75130" x="10868025" y="4729163"/>
          <p14:tracePt t="75139" x="10875963" y="4729163"/>
          <p14:tracePt t="75141" x="10883900" y="4729163"/>
          <p14:tracePt t="75150" x="10891838" y="4729163"/>
          <p14:tracePt t="75160" x="10899775" y="4729163"/>
          <p14:tracePt t="75319" x="10891838" y="4729163"/>
          <p14:tracePt t="75325" x="10883900" y="4729163"/>
          <p14:tracePt t="75330" x="10868025" y="4729163"/>
          <p14:tracePt t="75339" x="10852150" y="4729163"/>
          <p14:tracePt t="75343" x="10844213" y="4729163"/>
          <p14:tracePt t="75348" x="10836275" y="4729163"/>
          <p14:tracePt t="75358" x="10828338" y="4729163"/>
          <p14:tracePt t="75362" x="10820400" y="4729163"/>
          <p14:tracePt t="75380" x="10812463" y="4729163"/>
          <p14:tracePt t="75502" x="10820400" y="4729163"/>
          <p14:tracePt t="75507" x="10836275" y="4729163"/>
          <p14:tracePt t="75514" x="10852150" y="4729163"/>
          <p14:tracePt t="75515" x="10860088" y="4729163"/>
          <p14:tracePt t="75517" x="10868025" y="4729163"/>
          <p14:tracePt t="75522" x="10891838" y="4729163"/>
          <p14:tracePt t="75524" x="10899775" y="4729163"/>
          <p14:tracePt t="75526" x="10907713" y="4729163"/>
          <p14:tracePt t="75527" x="10915650" y="4729163"/>
          <p14:tracePt t="75529" x="10923588" y="4729163"/>
          <p14:tracePt t="75531" x="10931525" y="4729163"/>
          <p14:tracePt t="75533" x="10939463" y="4729163"/>
          <p14:tracePt t="75539" x="10971213" y="4729163"/>
          <p14:tracePt t="75540" x="10980738" y="4729163"/>
          <p14:tracePt t="75542" x="10988675" y="4729163"/>
          <p14:tracePt t="75543" x="10988675" y="4721225"/>
          <p14:tracePt t="75544" x="10996613" y="4721225"/>
          <p14:tracePt t="75546" x="11004550" y="4721225"/>
          <p14:tracePt t="75548" x="11012488" y="4721225"/>
          <p14:tracePt t="75550" x="11020425" y="4721225"/>
          <p14:tracePt t="75555" x="11036300" y="4721225"/>
          <p14:tracePt t="75557" x="11044238" y="4721225"/>
          <p14:tracePt t="75559" x="11044238" y="4713288"/>
          <p14:tracePt t="75560" x="11052175" y="4713288"/>
          <p14:tracePt t="75564" x="11060113" y="4713288"/>
          <p14:tracePt t="75574" x="11068050" y="4713288"/>
          <p14:tracePt t="75658" x="11060113" y="4713288"/>
          <p14:tracePt t="75664" x="11052175" y="4713288"/>
          <p14:tracePt t="75672" x="11044238" y="4713288"/>
          <p14:tracePt t="75672" x="11036300" y="4713288"/>
          <p14:tracePt t="75678" x="11028363" y="4713288"/>
          <p14:tracePt t="75679" x="11020425" y="4713288"/>
          <p14:tracePt t="75682" x="11012488" y="4713288"/>
          <p14:tracePt t="75689" x="10996613" y="4721225"/>
          <p14:tracePt t="75691" x="10988675" y="4721225"/>
          <p14:tracePt t="75693" x="10980738" y="4721225"/>
          <p14:tracePt t="75695" x="10971213" y="4721225"/>
          <p14:tracePt t="75698" x="10963275" y="4729163"/>
          <p14:tracePt t="75700" x="10955338" y="4729163"/>
          <p14:tracePt t="75705" x="10939463" y="4729163"/>
          <p14:tracePt t="75707" x="10931525" y="4729163"/>
          <p14:tracePt t="75710" x="10923588" y="4729163"/>
          <p14:tracePt t="75711" x="10915650" y="4729163"/>
          <p14:tracePt t="75714" x="10907713" y="4729163"/>
          <p14:tracePt t="75715" x="10907713" y="4737100"/>
          <p14:tracePt t="75717" x="10899775" y="4737100"/>
          <p14:tracePt t="75722" x="10883900" y="4737100"/>
          <p14:tracePt t="75724" x="10875963" y="4737100"/>
          <p14:tracePt t="75727" x="10868025" y="4737100"/>
          <p14:tracePt t="75730" x="10860088" y="4737100"/>
          <p14:tracePt t="75733" x="10852150" y="4737100"/>
          <p14:tracePt t="75739" x="10844213" y="4737100"/>
          <p14:tracePt t="75740" x="10836275" y="4737100"/>
          <p14:tracePt t="75747" x="10828338" y="4737100"/>
          <p14:tracePt t="75758" x="10820400" y="4737100"/>
          <p14:tracePt t="75875" x="10828338" y="4737100"/>
          <p14:tracePt t="75882" x="10836275" y="4737100"/>
          <p14:tracePt t="75888" x="10844213" y="4737100"/>
          <p14:tracePt t="75895" x="10852150" y="4737100"/>
          <p14:tracePt t="75897" x="10860088" y="4729163"/>
          <p14:tracePt t="75900" x="10868025" y="4729163"/>
          <p14:tracePt t="75907" x="10875963" y="4729163"/>
          <p14:tracePt t="75909" x="10883900" y="4729163"/>
          <p14:tracePt t="75913" x="10891838" y="4729163"/>
          <p14:tracePt t="75924" x="10899775" y="4729163"/>
          <p14:tracePt t="75925" x="10907713" y="4729163"/>
          <p14:tracePt t="75933" x="10915650" y="4729163"/>
          <p14:tracePt t="76294" x="10923588" y="4729163"/>
          <p14:tracePt t="76313" x="10931525" y="4729163"/>
          <p14:tracePt t="76319" x="10931525" y="4737100"/>
          <p14:tracePt t="76320" x="10931525" y="4745038"/>
          <p14:tracePt t="76325" x="10939463" y="4745038"/>
          <p14:tracePt t="76327" x="10939463" y="4752975"/>
          <p14:tracePt t="76329" x="10947400" y="4752975"/>
          <p14:tracePt t="76332" x="10947400" y="4760913"/>
          <p14:tracePt t="76340" x="10963275" y="4768850"/>
          <p14:tracePt t="76344" x="10963275" y="4776788"/>
          <p14:tracePt t="76345" x="10971213" y="4776788"/>
          <p14:tracePt t="76349" x="10980738" y="4776788"/>
          <p14:tracePt t="76350" x="10980738" y="4784725"/>
          <p14:tracePt t="76355" x="10988675" y="4784725"/>
          <p14:tracePt t="76357" x="10988675" y="4792663"/>
          <p14:tracePt t="76359" x="10996613" y="4792663"/>
          <p14:tracePt t="76363" x="11004550" y="4792663"/>
          <p14:tracePt t="76364" x="11004550" y="4800600"/>
          <p14:tracePt t="76366" x="11012488" y="4800600"/>
          <p14:tracePt t="76373" x="11028363" y="4808538"/>
          <p14:tracePt t="76376" x="11036300" y="4808538"/>
          <p14:tracePt t="76377" x="11036300" y="4816475"/>
          <p14:tracePt t="76379" x="11044238" y="4816475"/>
          <p14:tracePt t="76382" x="11052175" y="4816475"/>
          <p14:tracePt t="76390" x="11075988" y="4824413"/>
          <p14:tracePt t="76392" x="11083925" y="4824413"/>
          <p14:tracePt t="76394" x="11091863" y="4824413"/>
          <p14:tracePt t="76397" x="11099800" y="4824413"/>
          <p14:tracePt t="76399" x="11107738" y="4832350"/>
          <p14:tracePt t="76405" x="11131550" y="4832350"/>
          <p14:tracePt t="76408" x="11139488" y="4832350"/>
          <p14:tracePt t="76410" x="11147425" y="4832350"/>
          <p14:tracePt t="76411" x="11155363" y="4832350"/>
          <p14:tracePt t="76412" x="11155363" y="4840288"/>
          <p14:tracePt t="76413" x="11163300" y="4840288"/>
          <p14:tracePt t="76415" x="11171238" y="4840288"/>
          <p14:tracePt t="76417" x="11179175" y="4840288"/>
          <p14:tracePt t="76423" x="11202988" y="4848225"/>
          <p14:tracePt t="76424" x="11210925" y="4848225"/>
          <p14:tracePt t="76426" x="11218863" y="4848225"/>
          <p14:tracePt t="76427" x="11226800" y="4848225"/>
          <p14:tracePt t="76429" x="11234738" y="4848225"/>
          <p14:tracePt t="76431" x="11242675" y="4848225"/>
          <p14:tracePt t="76433" x="11250613" y="4848225"/>
          <p14:tracePt t="76440" x="11282363" y="4864100"/>
          <p14:tracePt t="76441" x="11290300" y="4864100"/>
          <p14:tracePt t="76443" x="11298238" y="4864100"/>
          <p14:tracePt t="76445" x="11306175" y="4864100"/>
          <p14:tracePt t="76447" x="11306175" y="4872038"/>
          <p14:tracePt t="76448" x="11314113" y="4872038"/>
          <p14:tracePt t="76450" x="11323638" y="4872038"/>
          <p14:tracePt t="76455" x="11339513" y="4879975"/>
          <p14:tracePt t="76457" x="11347450" y="4879975"/>
          <p14:tracePt t="76460" x="11355388" y="4879975"/>
          <p14:tracePt t="76461" x="11355388" y="4887913"/>
          <p14:tracePt t="76464" x="11363325" y="4887913"/>
          <p14:tracePt t="76472" x="11371263" y="4895850"/>
          <p14:tracePt t="76479" x="11371263" y="4903788"/>
          <p14:tracePt t="76480" x="11379200" y="4903788"/>
          <p14:tracePt t="76489" x="11379200" y="4911725"/>
          <p14:tracePt t="76491" x="11387138" y="4919663"/>
          <p14:tracePt t="76494" x="11387138" y="4927600"/>
          <p14:tracePt t="76496" x="11387138" y="4935538"/>
          <p14:tracePt t="76500" x="11387138" y="4943475"/>
          <p14:tracePt t="76506" x="11387138" y="4951413"/>
          <p14:tracePt t="76507" x="11387138" y="4959350"/>
          <p14:tracePt t="76510" x="11387138" y="4967288"/>
          <p14:tracePt t="76513" x="11387138" y="4976813"/>
          <p14:tracePt t="76516" x="11387138" y="4984750"/>
          <p14:tracePt t="76523" x="11387138" y="5000625"/>
          <p14:tracePt t="76524" x="11387138" y="5008563"/>
          <p14:tracePt t="76527" x="11387138" y="5016500"/>
          <p14:tracePt t="76530" x="11387138" y="5024438"/>
          <p14:tracePt t="76532" x="11387138" y="5032375"/>
          <p14:tracePt t="76539" x="11387138" y="5048250"/>
          <p14:tracePt t="76540" x="11387138" y="5056188"/>
          <p14:tracePt t="76542" x="11387138" y="5064125"/>
          <p14:tracePt t="76543" x="11379200" y="5064125"/>
          <p14:tracePt t="76545" x="11379200" y="5072063"/>
          <p14:tracePt t="76548" x="11379200" y="5080000"/>
          <p14:tracePt t="76549" x="11379200" y="5087938"/>
          <p14:tracePt t="76555" x="11371263" y="5103813"/>
          <p14:tracePt t="76556" x="11363325" y="5111750"/>
          <p14:tracePt t="76558" x="11363325" y="5119688"/>
          <p14:tracePt t="76559" x="11363325" y="5127625"/>
          <p14:tracePt t="76560" x="11355388" y="5127625"/>
          <p14:tracePt t="76561" x="11355388" y="5135563"/>
          <p14:tracePt t="76563" x="11355388" y="5143500"/>
          <p14:tracePt t="76565" x="11355388" y="5151438"/>
          <p14:tracePt t="76566" x="11355388" y="5159375"/>
          <p14:tracePt t="76567" x="11347450" y="5159375"/>
          <p14:tracePt t="76572" x="11347450" y="5183188"/>
          <p14:tracePt t="76573" x="11347450" y="5199063"/>
          <p14:tracePt t="76575" x="11347450" y="5207000"/>
          <p14:tracePt t="76576" x="11339513" y="5207000"/>
          <p14:tracePt t="76577" x="11339513" y="5214938"/>
          <p14:tracePt t="76578" x="11339513" y="5222875"/>
          <p14:tracePt t="76579" x="11339513" y="5230813"/>
          <p14:tracePt t="76581" x="11339513" y="5238750"/>
          <p14:tracePt t="76582" x="11339513" y="5246688"/>
          <p14:tracePt t="76583" x="11331575" y="5254625"/>
          <p14:tracePt t="76589" x="11331575" y="5294313"/>
          <p14:tracePt t="76592" x="11331575" y="5302250"/>
          <p14:tracePt t="76593" x="11331575" y="5310188"/>
          <p14:tracePt t="76595" x="11331575" y="5319713"/>
          <p14:tracePt t="76596" x="11331575" y="5327650"/>
          <p14:tracePt t="76597" x="11331575" y="5335588"/>
          <p14:tracePt t="76599" x="11331575" y="5343525"/>
          <p14:tracePt t="76600" x="11331575" y="5351463"/>
          <p14:tracePt t="76605" x="11331575" y="5375275"/>
          <p14:tracePt t="76606" x="11331575" y="5383213"/>
          <p14:tracePt t="76607" x="11331575" y="5391150"/>
          <p14:tracePt t="76609" x="11331575" y="5399088"/>
          <p14:tracePt t="76610" x="11331575" y="5407025"/>
          <p14:tracePt t="76612" x="11331575" y="5414963"/>
          <p14:tracePt t="76614" x="11331575" y="5422900"/>
          <p14:tracePt t="76615" x="11331575" y="5430838"/>
          <p14:tracePt t="76617" x="11331575" y="5438775"/>
          <p14:tracePt t="76622" x="11331575" y="5454650"/>
          <p14:tracePt t="76624" x="11331575" y="5462588"/>
          <p14:tracePt t="76625" x="11331575" y="5470525"/>
          <p14:tracePt t="76627" x="11331575" y="5478463"/>
          <p14:tracePt t="76629" x="11331575" y="5486400"/>
          <p14:tracePt t="76631" x="11323638" y="5486400"/>
          <p14:tracePt t="76632" x="11323638" y="5494338"/>
          <p14:tracePt t="76639" x="11323638" y="5510213"/>
          <p14:tracePt t="76640" x="11323638" y="5518150"/>
          <p14:tracePt t="76645" x="11323638" y="5526088"/>
          <p14:tracePt t="76656" x="11323638" y="5534025"/>
          <p14:tracePt t="76658" x="11314113" y="5541963"/>
          <p14:tracePt t="76663" x="11314113" y="5549900"/>
          <p14:tracePt t="76673" x="11314113" y="5557838"/>
          <p14:tracePt t="76675" x="11306175" y="5557838"/>
          <p14:tracePt t="76680" x="11306175" y="5565775"/>
          <p14:tracePt t="76691" x="11298238" y="5573713"/>
          <p14:tracePt t="76700" x="11290300" y="5573713"/>
          <p14:tracePt t="76706" x="11290300" y="5581650"/>
          <p14:tracePt t="76707" x="11282363" y="5581650"/>
          <p14:tracePt t="76710" x="11282363" y="5589588"/>
          <p14:tracePt t="76712" x="11274425" y="5589588"/>
          <p14:tracePt t="76716" x="11266488" y="5589588"/>
          <p14:tracePt t="76722" x="11258550" y="5597525"/>
          <p14:tracePt t="76723" x="11250613" y="5597525"/>
          <p14:tracePt t="76725" x="11250613" y="5605463"/>
          <p14:tracePt t="76726" x="11242675" y="5605463"/>
          <p14:tracePt t="76729" x="11234738" y="5605463"/>
          <p14:tracePt t="76732" x="11226800" y="5605463"/>
          <p14:tracePt t="76739" x="11210925" y="5613400"/>
          <p14:tracePt t="76741" x="11202988" y="5613400"/>
          <p14:tracePt t="76742" x="11195050" y="5621338"/>
          <p14:tracePt t="76744" x="11187113" y="5621338"/>
          <p14:tracePt t="76746" x="11179175" y="5621338"/>
          <p14:tracePt t="76748" x="11171238" y="5621338"/>
          <p14:tracePt t="76750" x="11163300" y="5621338"/>
          <p14:tracePt t="76755" x="11147425" y="5629275"/>
          <p14:tracePt t="76756" x="11139488" y="5629275"/>
          <p14:tracePt t="76758" x="11131550" y="5629275"/>
          <p14:tracePt t="76760" x="11123613" y="5637213"/>
          <p14:tracePt t="76762" x="11115675" y="5637213"/>
          <p14:tracePt t="76764" x="11107738" y="5637213"/>
          <p14:tracePt t="76766" x="11099800" y="5637213"/>
          <p14:tracePt t="76772" x="11075988" y="5637213"/>
          <p14:tracePt t="76774" x="11068050" y="5637213"/>
          <p14:tracePt t="76776" x="11060113" y="5637213"/>
          <p14:tracePt t="76778" x="11052175" y="5637213"/>
          <p14:tracePt t="76781" x="11044238" y="5637213"/>
          <p14:tracePt t="76783" x="11036300" y="5637213"/>
          <p14:tracePt t="76789" x="11012488" y="5637213"/>
          <p14:tracePt t="76791" x="11004550" y="5637213"/>
          <p14:tracePt t="76794" x="10996613" y="5637213"/>
          <p14:tracePt t="76796" x="10988675" y="5637213"/>
          <p14:tracePt t="76798" x="10980738" y="5637213"/>
          <p14:tracePt t="76806" x="10947400" y="5637213"/>
          <p14:tracePt t="76808" x="10939463" y="5637213"/>
          <p14:tracePt t="76810" x="10931525" y="5637213"/>
          <p14:tracePt t="76813" x="10923588" y="5637213"/>
          <p14:tracePt t="76814" x="10915650" y="5637213"/>
          <p14:tracePt t="76816" x="10907713" y="5637213"/>
          <p14:tracePt t="76823" x="10875963" y="5637213"/>
          <p14:tracePt t="76825" x="10868025" y="5637213"/>
          <p14:tracePt t="76827" x="10860088" y="5637213"/>
          <p14:tracePt t="76828" x="10852150" y="5637213"/>
          <p14:tracePt t="76829" x="10844213" y="5637213"/>
          <p14:tracePt t="76831" x="10836275" y="5637213"/>
          <p14:tracePt t="76833" x="10828338" y="5637213"/>
          <p14:tracePt t="76839" x="10796588" y="5637213"/>
          <p14:tracePt t="76841" x="10788650" y="5637213"/>
          <p14:tracePt t="76843" x="10780713" y="5629275"/>
          <p14:tracePt t="76844" x="10772775" y="5629275"/>
          <p14:tracePt t="76846" x="10764838" y="5629275"/>
          <p14:tracePt t="76848" x="10756900" y="5629275"/>
          <p14:tracePt t="76849" x="10748963" y="5629275"/>
          <p14:tracePt t="76850" x="10741025" y="5629275"/>
          <p14:tracePt t="76855" x="10717213" y="5629275"/>
          <p14:tracePt t="76857" x="10709275" y="5629275"/>
          <p14:tracePt t="76858" x="10701338" y="5629275"/>
          <p14:tracePt t="76860" x="10693400" y="5629275"/>
          <p14:tracePt t="76862" x="10685463" y="5621338"/>
          <p14:tracePt t="76863" x="10677525" y="5621338"/>
          <p14:tracePt t="76865" x="10669588" y="5621338"/>
          <p14:tracePt t="76866" x="10661650" y="5621338"/>
          <p14:tracePt t="76872" x="10637838" y="5621338"/>
          <p14:tracePt t="76874" x="10629900" y="5621338"/>
          <p14:tracePt t="76876" x="10620375" y="5621338"/>
          <p14:tracePt t="76877" x="10620375" y="5613400"/>
          <p14:tracePt t="76879" x="10612438" y="5613400"/>
          <p14:tracePt t="76882" x="10604500" y="5613400"/>
          <p14:tracePt t="76888" x="10588625" y="5613400"/>
          <p14:tracePt t="76892" x="10580688" y="5613400"/>
          <p14:tracePt t="76971" x="10588625" y="5605463"/>
          <p14:tracePt t="76978" x="10604500" y="5605463"/>
          <p14:tracePt t="76983" x="10612438" y="5597525"/>
          <p14:tracePt t="76989" x="10629900" y="5597525"/>
          <p14:tracePt t="76992" x="10637838" y="5597525"/>
          <p14:tracePt t="76995" x="10645775" y="5597525"/>
          <p14:tracePt t="76997" x="10645775" y="5589588"/>
          <p14:tracePt t="76998" x="10653713" y="5589588"/>
          <p14:tracePt t="77000" x="10661650" y="5589588"/>
          <p14:tracePt t="77005" x="10669588" y="5589588"/>
          <p14:tracePt t="77006" x="10677525" y="5589588"/>
          <p14:tracePt t="77009" x="10685463" y="5589588"/>
          <p14:tracePt t="77013" x="10693400" y="5589588"/>
          <p14:tracePt t="77016" x="10701338" y="5589588"/>
          <p14:tracePt t="77022" x="10717213" y="5581650"/>
          <p14:tracePt t="77025" x="10725150" y="5581650"/>
          <p14:tracePt t="77030" x="10733088" y="5581650"/>
          <p14:tracePt t="77041" x="10748963" y="5581650"/>
          <p14:tracePt t="77049" x="10756900" y="5581650"/>
          <p14:tracePt t="77062" x="10764838" y="5581650"/>
          <p14:tracePt t="77074" x="10772775" y="5581650"/>
          <p14:tracePt t="77080" x="10780713" y="5581650"/>
          <p14:tracePt t="77090" x="10788650" y="5581650"/>
          <p14:tracePt t="77099" x="10796588" y="5581650"/>
          <p14:tracePt t="77174" x="10796588" y="5589588"/>
          <p14:tracePt t="77180" x="10780713" y="5589588"/>
          <p14:tracePt t="77187" x="10764838" y="5597525"/>
          <p14:tracePt t="77192" x="10756900" y="5605463"/>
          <p14:tracePt t="77193" x="10748963" y="5605463"/>
          <p14:tracePt t="77195" x="10748963" y="5613400"/>
          <p14:tracePt t="77196" x="10741025" y="5613400"/>
          <p14:tracePt t="77200" x="10733088" y="5613400"/>
          <p14:tracePt t="77205" x="10725150" y="5621338"/>
          <p14:tracePt t="77208" x="10717213" y="5621338"/>
          <p14:tracePt t="77213" x="10709275" y="5621338"/>
          <p14:tracePt t="77215" x="10709275" y="5629275"/>
          <p14:tracePt t="77223" x="10701338" y="5629275"/>
          <p14:tracePt t="77277" x="10709275" y="5629275"/>
          <p14:tracePt t="77283" x="10717213" y="5629275"/>
          <p14:tracePt t="77289" x="10741025" y="5629275"/>
          <p14:tracePt t="77291" x="10748963" y="5629275"/>
          <p14:tracePt t="77293" x="10756900" y="5629275"/>
          <p14:tracePt t="77294" x="10764838" y="5629275"/>
          <p14:tracePt t="77296" x="10772775" y="5629275"/>
          <p14:tracePt t="77298" x="10788650" y="5629275"/>
          <p14:tracePt t="77300" x="10796588" y="5629275"/>
          <p14:tracePt t="77306" x="10836275" y="5629275"/>
          <p14:tracePt t="77307" x="10844213" y="5629275"/>
          <p14:tracePt t="77309" x="10860088" y="5629275"/>
          <p14:tracePt t="77311" x="10868025" y="5629275"/>
          <p14:tracePt t="77312" x="10875963" y="5629275"/>
          <p14:tracePt t="77313" x="10883900" y="5629275"/>
          <p14:tracePt t="77315" x="10899775" y="5629275"/>
          <p14:tracePt t="77317" x="10907713" y="5629275"/>
          <p14:tracePt t="77322" x="10939463" y="5629275"/>
          <p14:tracePt t="77323" x="10947400" y="5629275"/>
          <p14:tracePt t="77324" x="10955338" y="5629275"/>
          <p14:tracePt t="77326" x="10963275" y="5629275"/>
          <p14:tracePt t="77327" x="10971213" y="5629275"/>
          <p14:tracePt t="77329" x="10980738" y="5629275"/>
          <p14:tracePt t="77330" x="10988675" y="5629275"/>
          <p14:tracePt t="77332" x="10996613" y="5629275"/>
          <p14:tracePt t="77339" x="11020425" y="5629275"/>
          <p14:tracePt t="77342" x="11028363" y="5629275"/>
          <p14:tracePt t="77351" x="11036300" y="5629275"/>
          <p14:tracePt t="77462" x="11028363" y="5629275"/>
          <p14:tracePt t="77468" x="11020425" y="5629275"/>
          <p14:tracePt t="77474" x="11004550" y="5629275"/>
          <p14:tracePt t="77475" x="10996613" y="5637213"/>
          <p14:tracePt t="77478" x="10988675" y="5637213"/>
          <p14:tracePt t="77479" x="10980738" y="5637213"/>
          <p14:tracePt t="77482" x="10971213" y="5637213"/>
          <p14:tracePt t="77483" x="10963275" y="5645150"/>
          <p14:tracePt t="77489" x="10947400" y="5653088"/>
          <p14:tracePt t="77490" x="10939463" y="5653088"/>
          <p14:tracePt t="77492" x="10931525" y="5653088"/>
          <p14:tracePt t="77495" x="10923588" y="5653088"/>
          <p14:tracePt t="77497" x="10915650" y="5653088"/>
          <p14:tracePt t="77499" x="10907713" y="5662613"/>
          <p14:tracePt t="77502" x="10899775" y="5662613"/>
          <p14:tracePt t="77508" x="10891838" y="5662613"/>
          <p14:tracePt t="77509" x="10883900" y="5662613"/>
          <p14:tracePt t="77513" x="10875963" y="5662613"/>
          <p14:tracePt t="77524" x="10868025" y="5662613"/>
          <p14:tracePt t="77558" x="10860088" y="5662613"/>
          <p14:tracePt t="77923" x="10868025" y="5662613"/>
          <p14:tracePt t="77931" x="10875963" y="5653088"/>
          <p14:tracePt t="77937" x="10883900" y="5653088"/>
          <p14:tracePt t="77945" x="10899775" y="5645150"/>
          <p14:tracePt t="77949" x="10907713" y="5645150"/>
          <p14:tracePt t="77957" x="10923588" y="5637213"/>
          <p14:tracePt t="77963" x="10931525" y="5637213"/>
          <p14:tracePt t="77973" x="10939463" y="5629275"/>
          <p14:tracePt t="77975" x="10947400" y="5629275"/>
          <p14:tracePt t="77989" x="10955338" y="5621338"/>
          <p14:tracePt t="77999" x="10963275" y="5621338"/>
          <p14:tracePt t="78012" x="10971213" y="5621338"/>
          <p14:tracePt t="78014" x="10971213" y="5613400"/>
          <p14:tracePt t="78023" x="10980738" y="5613400"/>
          <p14:tracePt t="78030" x="10988675" y="5613400"/>
          <p14:tracePt t="78031" x="10988675" y="5605463"/>
          <p14:tracePt t="78040" x="10996613" y="5605463"/>
          <p14:tracePt t="78042" x="11004550" y="5605463"/>
          <p14:tracePt t="78043" x="11004550" y="5597525"/>
          <p14:tracePt t="78047" x="11012488" y="5597525"/>
          <p14:tracePt t="78056" x="11028363" y="5589588"/>
          <p14:tracePt t="78059" x="11036300" y="5581650"/>
          <p14:tracePt t="78064" x="11044238" y="5581650"/>
          <p14:tracePt t="78073" x="11052175" y="5573713"/>
          <p14:tracePt t="78076" x="11060113" y="5573713"/>
          <p14:tracePt t="78077" x="11060113" y="5565775"/>
          <p14:tracePt t="78090" x="11068050" y="5557838"/>
          <p14:tracePt t="78092" x="11075988" y="5557838"/>
          <p14:tracePt t="78094" x="11075988" y="5549900"/>
          <p14:tracePt t="78106" x="11083925" y="5541963"/>
          <p14:tracePt t="78117" x="11091863" y="5534025"/>
          <p14:tracePt t="78125" x="11099800" y="5526088"/>
          <p14:tracePt t="78134" x="11099800" y="5518150"/>
          <p14:tracePt t="78141" x="11107738" y="5510213"/>
          <p14:tracePt t="78144" x="11115675" y="5510213"/>
          <p14:tracePt t="78145" x="11115675" y="5502275"/>
          <p14:tracePt t="78156" x="11123613" y="5494338"/>
          <p14:tracePt t="78158" x="11131550" y="5494338"/>
          <p14:tracePt t="78159" x="11131550" y="5486400"/>
          <p14:tracePt t="78175" x="11147425" y="5470525"/>
          <p14:tracePt t="78176" x="11155363" y="5470525"/>
          <p14:tracePt t="78180" x="11155363" y="5462588"/>
          <p14:tracePt t="78190" x="11163300" y="5454650"/>
          <p14:tracePt t="78192" x="11171238" y="5454650"/>
          <p14:tracePt t="78194" x="11171238" y="5446713"/>
          <p14:tracePt t="78199" x="11179175" y="5446713"/>
          <p14:tracePt t="78200" x="11179175" y="5438775"/>
          <p14:tracePt t="78207" x="11187113" y="5430838"/>
          <p14:tracePt t="78212" x="11187113" y="5422900"/>
          <p14:tracePt t="78215" x="11195050" y="5422900"/>
          <p14:tracePt t="78222" x="11195050" y="5414963"/>
          <p14:tracePt t="78224" x="11202988" y="5414963"/>
          <p14:tracePt t="78225" x="11202988" y="5407025"/>
          <p14:tracePt t="78228" x="11202988" y="5399088"/>
          <p14:tracePt t="78233" x="11210925" y="5391150"/>
          <p14:tracePt t="78239" x="11210925" y="5383213"/>
          <p14:tracePt t="78243" x="11218863" y="5383213"/>
          <p14:tracePt t="78244" x="11218863" y="5375275"/>
          <p14:tracePt t="78257" x="11226800" y="5359400"/>
          <p14:tracePt t="78266" x="11226800" y="5351463"/>
          <p14:tracePt t="78275" x="11226800" y="5343525"/>
          <p14:tracePt t="78290" x="11234738" y="5335588"/>
          <p14:tracePt t="78299" x="11234738" y="5327650"/>
          <p14:tracePt t="78313" x="11234738" y="5319713"/>
          <p14:tracePt t="78323" x="11234738" y="5310188"/>
          <p14:tracePt t="78330" x="11234738" y="5302250"/>
          <p14:tracePt t="78342" x="11234738" y="5286375"/>
          <p14:tracePt t="78347" x="11234738" y="5278438"/>
          <p14:tracePt t="78356" x="11234738" y="5270500"/>
          <p14:tracePt t="78358" x="11234738" y="5262563"/>
          <p14:tracePt t="78363" x="11234738" y="5254625"/>
          <p14:tracePt t="78373" x="11234738" y="5238750"/>
          <p14:tracePt t="78376" x="11234738" y="5230813"/>
          <p14:tracePt t="78380" x="11234738" y="5222875"/>
          <p14:tracePt t="78390" x="11234738" y="5207000"/>
          <p14:tracePt t="78391" x="11234738" y="5199063"/>
          <p14:tracePt t="78392" x="11226800" y="5199063"/>
          <p14:tracePt t="78395" x="11226800" y="5191125"/>
          <p14:tracePt t="78398" x="11226800" y="5183188"/>
          <p14:tracePt t="78399" x="11218863" y="5183188"/>
          <p14:tracePt t="78405" x="11210925" y="5167313"/>
          <p14:tracePt t="78406" x="11210925" y="5159375"/>
          <p14:tracePt t="78409" x="11202988" y="5151438"/>
          <p14:tracePt t="78411" x="11202988" y="5143500"/>
          <p14:tracePt t="78412" x="11195050" y="5143500"/>
          <p14:tracePt t="78414" x="11195050" y="5135563"/>
          <p14:tracePt t="78415" x="11187113" y="5135563"/>
          <p14:tracePt t="78416" x="11187113" y="5127625"/>
          <p14:tracePt t="78422" x="11163300" y="5111750"/>
          <p14:tracePt t="78423" x="11163300" y="5103813"/>
          <p14:tracePt t="78425" x="11155363" y="5103813"/>
          <p14:tracePt t="78426" x="11155363" y="5095875"/>
          <p14:tracePt t="78427" x="11147425" y="5087938"/>
          <p14:tracePt t="78428" x="11139488" y="5087938"/>
          <p14:tracePt t="78430" x="11139488" y="5080000"/>
          <p14:tracePt t="78431" x="11131550" y="5080000"/>
          <p14:tracePt t="78433" x="11131550" y="5072063"/>
          <p14:tracePt t="78439" x="11099800" y="5056188"/>
          <p14:tracePt t="78442" x="11091863" y="5048250"/>
          <p14:tracePt t="78443" x="11083925" y="5048250"/>
          <p14:tracePt t="78445" x="11075988" y="5048250"/>
          <p14:tracePt t="78446" x="11075988" y="5040313"/>
          <p14:tracePt t="78447" x="11068050" y="5040313"/>
          <p14:tracePt t="78449" x="11068050" y="5032375"/>
          <p14:tracePt t="78450" x="11060113" y="5032375"/>
          <p14:tracePt t="78456" x="11036300" y="5024438"/>
          <p14:tracePt t="78458" x="11028363" y="5016500"/>
          <p14:tracePt t="78461" x="11020425" y="5016500"/>
          <p14:tracePt t="78463" x="11012488" y="5016500"/>
          <p14:tracePt t="78465" x="11012488" y="5008563"/>
          <p14:tracePt t="78466" x="11004550" y="5008563"/>
          <p14:tracePt t="78472" x="10988675" y="5008563"/>
          <p14:tracePt t="78474" x="10980738" y="5008563"/>
          <p14:tracePt t="78475" x="10980738" y="5000625"/>
          <p14:tracePt t="78476" x="10971213" y="5000625"/>
          <p14:tracePt t="78478" x="10963275" y="5000625"/>
          <p14:tracePt t="78480" x="10955338" y="5000625"/>
          <p14:tracePt t="78483" x="10947400" y="5000625"/>
          <p14:tracePt t="78489" x="10931525" y="4992688"/>
          <p14:tracePt t="78490" x="10923588" y="4992688"/>
          <p14:tracePt t="78492" x="10915650" y="4992688"/>
          <p14:tracePt t="78493" x="10907713" y="4992688"/>
          <p14:tracePt t="78495" x="10899775" y="4992688"/>
          <p14:tracePt t="78497" x="10891838" y="4992688"/>
          <p14:tracePt t="78499" x="10883900" y="4992688"/>
          <p14:tracePt t="78500" x="10875963" y="4992688"/>
          <p14:tracePt t="78506" x="10852150" y="4984750"/>
          <p14:tracePt t="78507" x="10844213" y="4984750"/>
          <p14:tracePt t="78509" x="10836275" y="4984750"/>
          <p14:tracePt t="78512" x="10828338" y="4984750"/>
          <p14:tracePt t="78514" x="10820400" y="4984750"/>
          <p14:tracePt t="78515" x="10812463" y="4984750"/>
          <p14:tracePt t="78524" x="10780713" y="4984750"/>
          <p14:tracePt t="78526" x="10772775" y="4984750"/>
          <p14:tracePt t="78528" x="10764838" y="4984750"/>
          <p14:tracePt t="78531" x="10756900" y="4984750"/>
          <p14:tracePt t="78532" x="10756900" y="4976813"/>
          <p14:tracePt t="78539" x="10741025" y="4976813"/>
          <p14:tracePt t="78541" x="10733088" y="4976813"/>
          <p14:tracePt t="78546" x="10725150" y="4976813"/>
          <p14:tracePt t="78556" x="10717213" y="4976813"/>
          <p14:tracePt t="78560" x="10709275" y="4976813"/>
          <p14:tracePt t="78565" x="10709275" y="4967288"/>
          <p14:tracePt t="78573" x="10701338" y="4967288"/>
          <p14:tracePt t="78578" x="10693400" y="4967288"/>
          <p14:tracePt t="78589" x="10685463" y="4967288"/>
          <p14:tracePt t="78591" x="10677525" y="4967288"/>
          <p14:tracePt t="78592" x="10677525" y="4959350"/>
          <p14:tracePt t="78596" x="10669588" y="4959350"/>
          <p14:tracePt t="78600" x="10661650" y="4959350"/>
          <p14:tracePt t="78605" x="10653713" y="4959350"/>
          <p14:tracePt t="78607" x="10645775" y="4959350"/>
          <p14:tracePt t="78610" x="10637838" y="4959350"/>
          <p14:tracePt t="78613" x="10629900" y="4959350"/>
          <p14:tracePt t="78616" x="10620375" y="4959350"/>
          <p14:tracePt t="78623" x="10604500" y="4959350"/>
          <p14:tracePt t="78625" x="10596563" y="4959350"/>
          <p14:tracePt t="78628" x="10588625" y="4959350"/>
          <p14:tracePt t="78631" x="10580688" y="4959350"/>
          <p14:tracePt t="78639" x="10564813" y="4959350"/>
          <p14:tracePt t="78641" x="10556875" y="4959350"/>
          <p14:tracePt t="78645" x="10548938" y="4959350"/>
          <p14:tracePt t="78657" x="10533063" y="4959350"/>
          <p14:tracePt t="78663" x="10525125" y="4959350"/>
          <p14:tracePt t="78673" x="10517188" y="4959350"/>
          <p14:tracePt t="78675" x="10517188" y="4967288"/>
          <p14:tracePt t="78678" x="10509250" y="4967288"/>
          <p14:tracePt t="78684" x="10501313" y="4967288"/>
          <p14:tracePt t="78691" x="10485438" y="4967288"/>
          <p14:tracePt t="78693" x="10477500" y="4976813"/>
          <p14:tracePt t="78696" x="10469563" y="4976813"/>
          <p14:tracePt t="78698" x="10461625" y="4976813"/>
          <p14:tracePt t="78699" x="10453688" y="4976813"/>
          <p14:tracePt t="78705" x="10421938" y="4984750"/>
          <p14:tracePt t="78706" x="10414000" y="4984750"/>
          <p14:tracePt t="78708" x="10398125" y="4984750"/>
          <p14:tracePt t="78710" x="10390188" y="4984750"/>
          <p14:tracePt t="78711" x="10382250" y="4984750"/>
          <p14:tracePt t="78712" x="10374313" y="4984750"/>
          <p14:tracePt t="78713" x="10358438" y="4984750"/>
          <p14:tracePt t="78714" x="10350500" y="4984750"/>
          <p14:tracePt t="78715" x="10342563" y="4992688"/>
          <p14:tracePt t="78716" x="10334625" y="4992688"/>
          <p14:tracePt t="78717" x="10326688" y="4992688"/>
          <p14:tracePt t="78722" x="10261600" y="5000625"/>
          <p14:tracePt t="78724" x="10237788" y="5000625"/>
          <p14:tracePt t="78725" x="10221913" y="5000625"/>
          <p14:tracePt t="78726" x="10213975" y="5000625"/>
          <p14:tracePt t="78727" x="10198100" y="5000625"/>
          <p14:tracePt t="78728" x="10182225" y="5000625"/>
          <p14:tracePt t="78729" x="10174288" y="5008563"/>
          <p14:tracePt t="78730" x="10158413" y="5008563"/>
          <p14:tracePt t="78731" x="10134600" y="5008563"/>
          <p14:tracePt t="78732" x="10126663" y="5008563"/>
          <p14:tracePt t="78733" x="10110788" y="5008563"/>
          <p14:tracePt t="78739" x="9999663" y="5016500"/>
          <p14:tracePt t="78740" x="9991725" y="5016500"/>
          <p14:tracePt t="78741" x="9975850" y="5016500"/>
          <p14:tracePt t="78742" x="9952038" y="5016500"/>
          <p14:tracePt t="78743" x="9936163" y="5016500"/>
          <p14:tracePt t="78744" x="9910763" y="5016500"/>
          <p14:tracePt t="78745" x="9902825" y="5016500"/>
          <p14:tracePt t="78746" x="9886950" y="5024438"/>
          <p14:tracePt t="78747" x="9863138" y="5024438"/>
          <p14:tracePt t="78748" x="9847263" y="5024438"/>
          <p14:tracePt t="78749" x="9823450" y="5024438"/>
          <p14:tracePt t="78750" x="9815513" y="5024438"/>
          <p14:tracePt t="78755" x="9712325" y="5024438"/>
          <p14:tracePt t="78757" x="9696450" y="5024438"/>
          <p14:tracePt t="78758" x="9680575" y="5024438"/>
          <p14:tracePt t="78759" x="9664700" y="5024438"/>
          <p14:tracePt t="78760" x="9648825" y="5024438"/>
          <p14:tracePt t="78761" x="9625013" y="5024438"/>
          <p14:tracePt t="78762" x="9609138" y="5024438"/>
          <p14:tracePt t="78763" x="9593263" y="5024438"/>
          <p14:tracePt t="78764" x="9575800" y="5024438"/>
          <p14:tracePt t="78765" x="9559925" y="5024438"/>
          <p14:tracePt t="78766" x="9544050" y="5024438"/>
          <p14:tracePt t="78772" x="9440863" y="5024438"/>
          <p14:tracePt t="78773" x="9424988" y="5024438"/>
          <p14:tracePt t="78774" x="9409113" y="5024438"/>
          <p14:tracePt t="78775" x="9393238" y="5024438"/>
          <p14:tracePt t="78776" x="9369425" y="5024438"/>
          <p14:tracePt t="78777" x="9353550" y="5024438"/>
          <p14:tracePt t="78778" x="9329738" y="5024438"/>
          <p14:tracePt t="78779" x="9313863" y="5024438"/>
          <p14:tracePt t="78780" x="9297988" y="5024438"/>
          <p14:tracePt t="78781" x="9274175" y="5024438"/>
          <p14:tracePt t="78782" x="9258300" y="5024438"/>
          <p14:tracePt t="78783" x="9234488" y="5024438"/>
          <p14:tracePt t="78789" x="9105900" y="5024438"/>
          <p14:tracePt t="78790" x="9082088" y="5024438"/>
          <p14:tracePt t="78791" x="9058275" y="5024438"/>
          <p14:tracePt t="78792" x="9034463" y="5024438"/>
          <p14:tracePt t="78793" x="9018588" y="5024438"/>
          <p14:tracePt t="78794" x="8994775" y="5024438"/>
          <p14:tracePt t="78795" x="8970963" y="5016500"/>
          <p14:tracePt t="78796" x="8947150" y="5016500"/>
          <p14:tracePt t="78797" x="8915400" y="5016500"/>
          <p14:tracePt t="78798" x="8899525" y="5016500"/>
          <p14:tracePt t="78799" x="8874125" y="5016500"/>
          <p14:tracePt t="78800" x="8842375" y="5016500"/>
          <p14:tracePt t="78806" x="8691563" y="5008563"/>
          <p14:tracePt t="78807" x="8675688" y="5008563"/>
          <p14:tracePt t="78808" x="8636000" y="5008563"/>
          <p14:tracePt t="78809" x="8620125" y="5008563"/>
          <p14:tracePt t="78810" x="8588375" y="5008563"/>
          <p14:tracePt t="78811" x="8564563" y="5000625"/>
          <p14:tracePt t="78812" x="8540750" y="5000625"/>
          <p14:tracePt t="78813" x="8515350" y="5000625"/>
          <p14:tracePt t="78814" x="8475663" y="5000625"/>
          <p14:tracePt t="78815" x="8451850" y="5000625"/>
          <p14:tracePt t="78816" x="8428038" y="5000625"/>
          <p14:tracePt t="78817" x="8404225" y="5000625"/>
          <p14:tracePt t="78823" x="8253413" y="4984750"/>
          <p14:tracePt t="78824" x="8229600" y="4984750"/>
          <p14:tracePt t="78825" x="8197850" y="4984750"/>
          <p14:tracePt t="78826" x="8172450" y="4984750"/>
          <p14:tracePt t="78827" x="8148638" y="4984750"/>
          <p14:tracePt t="78828" x="8116888" y="4984750"/>
          <p14:tracePt t="78829" x="8101013" y="4984750"/>
          <p14:tracePt t="78830" x="8077200" y="4984750"/>
          <p14:tracePt t="78831" x="8045450" y="4984750"/>
          <p14:tracePt t="78832" x="8021638" y="4984750"/>
          <p14:tracePt t="78833" x="7997825" y="4984750"/>
          <p14:tracePt t="78839" x="7862888" y="4984750"/>
          <p14:tracePt t="78840" x="7847013" y="4984750"/>
          <p14:tracePt t="78841" x="7821613" y="4984750"/>
          <p14:tracePt t="78842" x="7805738" y="4984750"/>
          <p14:tracePt t="78843" x="7781925" y="4984750"/>
          <p14:tracePt t="78844" x="7758113" y="4984750"/>
          <p14:tracePt t="78845" x="7734300" y="4984750"/>
          <p14:tracePt t="78846" x="7718425" y="4984750"/>
          <p14:tracePt t="78847" x="7702550" y="4984750"/>
          <p14:tracePt t="78848" x="7686675" y="4984750"/>
          <p14:tracePt t="78849" x="7662863" y="4984750"/>
          <p14:tracePt t="78850" x="7646988" y="4984750"/>
          <p14:tracePt t="78856" x="7535863" y="4992688"/>
          <p14:tracePt t="78857" x="7527925" y="4992688"/>
          <p14:tracePt t="78858" x="7512050" y="4992688"/>
          <p14:tracePt t="78859" x="7496175" y="4992688"/>
          <p14:tracePt t="78860" x="7478713" y="4992688"/>
          <p14:tracePt t="78861" x="7462838" y="4992688"/>
          <p14:tracePt t="78862" x="7446963" y="4992688"/>
          <p14:tracePt t="78863" x="7431088" y="4992688"/>
          <p14:tracePt t="78864" x="7415213" y="4992688"/>
          <p14:tracePt t="78865" x="7399338" y="4992688"/>
          <p14:tracePt t="78866" x="7391400" y="4992688"/>
          <p14:tracePt t="78867" x="7375525" y="4992688"/>
          <p14:tracePt t="78873" x="7288213" y="4992688"/>
          <p14:tracePt t="78874" x="7280275" y="4992688"/>
          <p14:tracePt t="78875" x="7264400" y="4992688"/>
          <p14:tracePt t="78876" x="7256463" y="4992688"/>
          <p14:tracePt t="78877" x="7240588" y="4992688"/>
          <p14:tracePt t="78878" x="7232650" y="4992688"/>
          <p14:tracePt t="78879" x="7208838" y="4992688"/>
          <p14:tracePt t="78880" x="7192963" y="4992688"/>
          <p14:tracePt t="78881" x="7185025" y="4992688"/>
          <p14:tracePt t="78882" x="7169150" y="4992688"/>
          <p14:tracePt t="78883" x="7161213" y="4992688"/>
          <p14:tracePt t="78889" x="7080250" y="4992688"/>
          <p14:tracePt t="78890" x="7064375" y="4992688"/>
          <p14:tracePt t="78891" x="7048500" y="4992688"/>
          <p14:tracePt t="78892" x="7040563" y="4992688"/>
          <p14:tracePt t="78893" x="7024688" y="4992688"/>
          <p14:tracePt t="78894" x="7008813" y="4992688"/>
          <p14:tracePt t="78895" x="7000875" y="4992688"/>
          <p14:tracePt t="78896" x="6992938" y="4992688"/>
          <p14:tracePt t="78897" x="6977063" y="4992688"/>
          <p14:tracePt t="78898" x="6961188" y="4992688"/>
          <p14:tracePt t="78899" x="6945313" y="4992688"/>
          <p14:tracePt t="78900" x="6937375" y="4992688"/>
          <p14:tracePt t="78906" x="6850063" y="4984750"/>
          <p14:tracePt t="78907" x="6842125" y="4984750"/>
          <p14:tracePt t="78908" x="6826250" y="4984750"/>
          <p14:tracePt t="78909" x="6818313" y="4976813"/>
          <p14:tracePt t="78910" x="6802438" y="4976813"/>
          <p14:tracePt t="78911" x="6784975" y="4976813"/>
          <p14:tracePt t="78912" x="6777038" y="4976813"/>
          <p14:tracePt t="78913" x="6761163" y="4976813"/>
          <p14:tracePt t="78914" x="6753225" y="4976813"/>
          <p14:tracePt t="78915" x="6737350" y="4976813"/>
          <p14:tracePt t="78916" x="6721475" y="4976813"/>
          <p14:tracePt t="78917" x="6713538" y="4967288"/>
          <p14:tracePt t="78923" x="6642100" y="4967288"/>
          <p14:tracePt t="78924" x="6626225" y="4967288"/>
          <p14:tracePt t="78925" x="6618288" y="4967288"/>
          <p14:tracePt t="78926" x="6602413" y="4967288"/>
          <p14:tracePt t="78927" x="6594475" y="4967288"/>
          <p14:tracePt t="78928" x="6578600" y="4967288"/>
          <p14:tracePt t="78929" x="6570663" y="4967288"/>
          <p14:tracePt t="78930" x="6562725" y="4967288"/>
          <p14:tracePt t="78931" x="6546850" y="4967288"/>
          <p14:tracePt t="78932" x="6538913" y="4967288"/>
          <p14:tracePt t="78933" x="6523038" y="4967288"/>
          <p14:tracePt t="78939" x="6467475" y="4959350"/>
          <p14:tracePt t="78940" x="6459538" y="4959350"/>
          <p14:tracePt t="78941" x="6451600" y="4959350"/>
          <p14:tracePt t="78942" x="6442075" y="4959350"/>
          <p14:tracePt t="78943" x="6434138" y="4959350"/>
          <p14:tracePt t="78944" x="6418263" y="4959350"/>
          <p14:tracePt t="78945" x="6410325" y="4959350"/>
          <p14:tracePt t="78946" x="6402388" y="4959350"/>
          <p14:tracePt t="78947" x="6394450" y="4959350"/>
          <p14:tracePt t="78948" x="6386513" y="4959350"/>
          <p14:tracePt t="78949" x="6378575" y="4959350"/>
          <p14:tracePt t="78950" x="6370638" y="4959350"/>
          <p14:tracePt t="78955" x="6330950" y="4959350"/>
          <p14:tracePt t="78957" x="6323013" y="4959350"/>
          <p14:tracePt t="78958" x="6315075" y="4959350"/>
          <p14:tracePt t="78960" x="6307138" y="4959350"/>
          <p14:tracePt t="78962" x="6299200" y="4959350"/>
          <p14:tracePt t="78963" x="6291263" y="4959350"/>
          <p14:tracePt t="78965" x="6283325" y="4959350"/>
          <p14:tracePt t="78967" x="6275388" y="4959350"/>
          <p14:tracePt t="78973" x="6243638" y="4959350"/>
          <p14:tracePt t="78975" x="6235700" y="4959350"/>
          <p14:tracePt t="78976" x="6235700" y="4951413"/>
          <p14:tracePt t="78977" x="6227763" y="4951413"/>
          <p14:tracePt t="78979" x="6219825" y="4951413"/>
          <p14:tracePt t="78981" x="6211888" y="4951413"/>
          <p14:tracePt t="78983" x="6203950" y="4951413"/>
          <p14:tracePt t="78989" x="6180138" y="4951413"/>
          <p14:tracePt t="78990" x="6172200" y="4951413"/>
          <p14:tracePt t="78992" x="6164263" y="4951413"/>
          <p14:tracePt t="78993" x="6156325" y="4951413"/>
          <p14:tracePt t="78995" x="6148388" y="4951413"/>
          <p14:tracePt t="78997" x="6140450" y="4951413"/>
          <p14:tracePt t="78998" x="6132513" y="4951413"/>
          <p14:tracePt t="79000" x="6124575" y="4951413"/>
          <p14:tracePt t="79006" x="6091238" y="4951413"/>
          <p14:tracePt t="79008" x="6083300" y="4951413"/>
          <p14:tracePt t="79009" x="6075363" y="4951413"/>
          <p14:tracePt t="79010" x="6067425" y="4951413"/>
          <p14:tracePt t="79012" x="6059488" y="4951413"/>
          <p14:tracePt t="79014" x="6051550" y="4951413"/>
          <p14:tracePt t="79015" x="6043613" y="4951413"/>
          <p14:tracePt t="79017" x="6035675" y="4951413"/>
          <p14:tracePt t="79022" x="6011863" y="4951413"/>
          <p14:tracePt t="79023" x="6003925" y="4951413"/>
          <p14:tracePt t="79025" x="5995988" y="4951413"/>
          <p14:tracePt t="79027" x="5988050" y="4951413"/>
          <p14:tracePt t="79029" x="5980113" y="4951413"/>
          <p14:tracePt t="79032" x="5972175" y="4951413"/>
          <p14:tracePt t="79033" x="5972175" y="4959350"/>
          <p14:tracePt t="79039" x="5956300" y="4959350"/>
          <p14:tracePt t="79040" x="5948363" y="4959350"/>
          <p14:tracePt t="79043" x="5940425" y="4959350"/>
          <p14:tracePt t="79046" x="5932488" y="4959350"/>
          <p14:tracePt t="79057" x="5924550" y="4959350"/>
          <p14:tracePt t="79116" x="5916613" y="4967288"/>
          <p14:tracePt t="79124" x="5908675" y="4967288"/>
          <p14:tracePt t="79131" x="5892800" y="4976813"/>
          <p14:tracePt t="79133" x="5884863" y="4976813"/>
          <p14:tracePt t="79139" x="5868988" y="4984750"/>
          <p14:tracePt t="79141" x="5861050" y="4984750"/>
          <p14:tracePt t="79143" x="5853113" y="4984750"/>
          <p14:tracePt t="79145" x="5845175" y="4984750"/>
          <p14:tracePt t="79147" x="5845175" y="4992688"/>
          <p14:tracePt t="79148" x="5837238" y="4992688"/>
          <p14:tracePt t="79150" x="5829300" y="4992688"/>
          <p14:tracePt t="79157" x="5813425" y="5000625"/>
          <p14:tracePt t="79159" x="5805488" y="5000625"/>
          <p14:tracePt t="79162" x="5797550" y="5000625"/>
          <p14:tracePt t="79166" x="5789613" y="5000625"/>
          <p14:tracePt t="79173" x="5781675" y="5008563"/>
          <p14:tracePt t="79178" x="5773738" y="5008563"/>
          <p14:tracePt t="79191" x="5765800" y="5008563"/>
          <p14:tracePt t="79197" x="5765800" y="5016500"/>
          <p14:tracePt t="79200" x="5757863" y="5016500"/>
          <p14:tracePt t="79212" x="5749925" y="5016500"/>
          <p14:tracePt t="79223" x="5740400" y="5016500"/>
          <p14:tracePt t="79225" x="5732463" y="5016500"/>
          <p14:tracePt t="79227" x="5732463" y="5024438"/>
          <p14:tracePt t="79229" x="5724525" y="5024438"/>
          <p14:tracePt t="79233" x="5716588" y="5024438"/>
          <p14:tracePt t="79240" x="5700713" y="5024438"/>
          <p14:tracePt t="79241" x="5700713" y="5032375"/>
          <p14:tracePt t="79243" x="5692775" y="5032375"/>
          <p14:tracePt t="79246" x="5684838" y="5032375"/>
          <p14:tracePt t="79248" x="5676900" y="5032375"/>
          <p14:tracePt t="79257" x="5645150" y="5040313"/>
          <p14:tracePt t="79259" x="5637213" y="5040313"/>
          <p14:tracePt t="79262" x="5629275" y="5040313"/>
          <p14:tracePt t="79264" x="5621338" y="5040313"/>
          <p14:tracePt t="79265" x="5621338" y="5048250"/>
          <p14:tracePt t="79267" x="5613400" y="5048250"/>
          <p14:tracePt t="79273" x="5597525" y="5048250"/>
          <p14:tracePt t="79274" x="5589588" y="5048250"/>
          <p14:tracePt t="79277" x="5581650" y="5048250"/>
          <p14:tracePt t="79279" x="5581650" y="5056188"/>
          <p14:tracePt t="79281" x="5573713" y="5056188"/>
          <p14:tracePt t="79289" x="5565775" y="5056188"/>
          <p14:tracePt t="79293" x="5557838" y="5056188"/>
          <p14:tracePt t="79306" x="5549900" y="5064125"/>
          <p14:tracePt t="79326" x="5541963" y="5064125"/>
          <p14:tracePt t="79352" x="5534025" y="5064125"/>
          <p14:tracePt t="79365" x="5534025" y="5072063"/>
          <p14:tracePt t="79482" x="5526088" y="5072063"/>
          <p14:tracePt t="79671" x="5526088" y="5064125"/>
          <p14:tracePt t="79678" x="5518150" y="5056188"/>
          <p14:tracePt t="79684" x="5510213" y="5056188"/>
          <p14:tracePt t="79692" x="5510213" y="5048250"/>
          <p14:tracePt t="79695" x="5510213" y="5040313"/>
          <p14:tracePt t="79696" x="5502275" y="5040313"/>
          <p14:tracePt t="79706" x="5502275" y="5032375"/>
          <p14:tracePt t="79716" x="5494338" y="5032375"/>
          <p14:tracePt t="79722" x="5494338" y="5024438"/>
          <p14:tracePt t="80169" x="5486400" y="5024438"/>
          <p14:tracePt t="80176" x="5486400" y="5016500"/>
          <p14:tracePt t="80182" x="5478463" y="5016500"/>
          <p14:tracePt t="80183" x="5478463" y="5008563"/>
          <p14:tracePt t="80190" x="5470525" y="5008563"/>
          <p14:tracePt t="80192" x="5470525" y="5000625"/>
          <p14:tracePt t="80193" x="5462588" y="5000625"/>
          <p14:tracePt t="80201" x="5454650" y="5000625"/>
          <p14:tracePt t="80209" x="5446713" y="4992688"/>
          <p14:tracePt t="80217" x="5438775" y="4992688"/>
          <p14:tracePt t="80227" x="5430838" y="4992688"/>
          <p14:tracePt t="80231" x="5430838" y="4984750"/>
          <p14:tracePt t="80233" x="5422900" y="4984750"/>
          <p14:tracePt t="80241" x="5414963" y="4984750"/>
          <p14:tracePt t="80247" x="5407025" y="4984750"/>
          <p14:tracePt t="80250" x="5397500" y="4984750"/>
          <p14:tracePt t="80256" x="5397500" y="4976813"/>
          <p14:tracePt t="80258" x="5389563" y="4976813"/>
          <p14:tracePt t="80262" x="5381625" y="4976813"/>
          <p14:tracePt t="80273" x="5365750" y="4967288"/>
          <p14:tracePt t="80277" x="5357813" y="4967288"/>
          <p14:tracePt t="80283" x="5349875" y="4967288"/>
          <p14:tracePt t="80289" x="5341938" y="4959350"/>
          <p14:tracePt t="80291" x="5334000" y="4959350"/>
          <p14:tracePt t="80293" x="5326063" y="4959350"/>
          <p14:tracePt t="80297" x="5318125" y="4959350"/>
          <p14:tracePt t="80300" x="5318125" y="4951413"/>
          <p14:tracePt t="80307" x="5302250" y="4951413"/>
          <p14:tracePt t="80308" x="5294313" y="4951413"/>
          <p14:tracePt t="80311" x="5286375" y="4951413"/>
          <p14:tracePt t="80314" x="5278438" y="4951413"/>
          <p14:tracePt t="80322" x="5270500" y="4943475"/>
          <p14:tracePt t="80324" x="5262563" y="4943475"/>
          <p14:tracePt t="80329" x="5254625" y="4943475"/>
          <p14:tracePt t="80339" x="5246688" y="4943475"/>
          <p14:tracePt t="80340" x="5238750" y="4943475"/>
          <p14:tracePt t="80345" x="5230813" y="4943475"/>
          <p14:tracePt t="80350" x="5222875" y="4943475"/>
          <p14:tracePt t="80356" x="5214938" y="4943475"/>
          <p14:tracePt t="80358" x="5214938" y="4935538"/>
          <p14:tracePt t="80359" x="5207000" y="4935538"/>
          <p14:tracePt t="80362" x="5199063" y="4935538"/>
          <p14:tracePt t="80366" x="5191125" y="4935538"/>
          <p14:tracePt t="80372" x="5183188" y="4935538"/>
          <p14:tracePt t="80373" x="5175250" y="4935538"/>
          <p14:tracePt t="80375" x="5167313" y="4935538"/>
          <p14:tracePt t="80378" x="5159375" y="4935538"/>
          <p14:tracePt t="80381" x="5151438" y="4935538"/>
          <p14:tracePt t="80383" x="5143500" y="4935538"/>
          <p14:tracePt t="80389" x="5127625" y="4935538"/>
          <p14:tracePt t="80391" x="5111750" y="4935538"/>
          <p14:tracePt t="80393" x="5103813" y="4935538"/>
          <p14:tracePt t="80395" x="5095875" y="4935538"/>
          <p14:tracePt t="80397" x="5087938" y="4935538"/>
          <p14:tracePt t="80399" x="5080000" y="4935538"/>
          <p14:tracePt t="80400" x="5072063" y="4935538"/>
          <p14:tracePt t="80407" x="5038725" y="4935538"/>
          <p14:tracePt t="80408" x="5030788" y="4935538"/>
          <p14:tracePt t="80410" x="5022850" y="4935538"/>
          <p14:tracePt t="80411" x="5014913" y="4935538"/>
          <p14:tracePt t="80413" x="5006975" y="4935538"/>
          <p14:tracePt t="80415" x="4999038" y="4935538"/>
          <p14:tracePt t="80417" x="4991100" y="4935538"/>
          <p14:tracePt t="80423" x="4975225" y="4935538"/>
          <p14:tracePt t="80424" x="4967288" y="4935538"/>
          <p14:tracePt t="80427" x="4959350" y="4935538"/>
          <p14:tracePt t="80429" x="4951413" y="4935538"/>
          <p14:tracePt t="80432" x="4943475" y="4935538"/>
          <p14:tracePt t="80439" x="4927600" y="4935538"/>
          <p14:tracePt t="80441" x="4919663" y="4935538"/>
          <p14:tracePt t="80444" x="4911725" y="4935538"/>
          <p14:tracePt t="80448" x="4903788" y="4935538"/>
          <p14:tracePt t="80456" x="4887913" y="4935538"/>
          <p14:tracePt t="80458" x="4879975" y="4935538"/>
          <p14:tracePt t="80461" x="4872038" y="4935538"/>
          <p14:tracePt t="80464" x="4864100" y="4935538"/>
          <p14:tracePt t="80465" x="4864100" y="4943475"/>
          <p14:tracePt t="80472" x="4848225" y="4943475"/>
          <p14:tracePt t="80475" x="4840288" y="4951413"/>
          <p14:tracePt t="80478" x="4832350" y="4951413"/>
          <p14:tracePt t="80481" x="4824413" y="4951413"/>
          <p14:tracePt t="80483" x="4824413" y="4959350"/>
          <p14:tracePt t="80489" x="4808538" y="4959350"/>
          <p14:tracePt t="80491" x="4800600" y="4967288"/>
          <p14:tracePt t="80494" x="4792663" y="4967288"/>
          <p14:tracePt t="80496" x="4792663" y="4976813"/>
          <p14:tracePt t="80498" x="4784725" y="4976813"/>
          <p14:tracePt t="80507" x="4768850" y="4984750"/>
          <p14:tracePt t="80510" x="4760913" y="4992688"/>
          <p14:tracePt t="80515" x="4752975" y="4992688"/>
          <p14:tracePt t="80516" x="4752975" y="5000625"/>
          <p14:tracePt t="80523" x="4745038" y="5008563"/>
          <p14:tracePt t="80525" x="4745038" y="5016500"/>
          <p14:tracePt t="80526" x="4737100" y="5016500"/>
          <p14:tracePt t="80530" x="4729163" y="5024438"/>
          <p14:tracePt t="80540" x="4713288" y="5040313"/>
          <p14:tracePt t="80542" x="4705350" y="5040313"/>
          <p14:tracePt t="80544" x="4705350" y="5048250"/>
          <p14:tracePt t="80548" x="4695825" y="5048250"/>
          <p14:tracePt t="80549" x="4695825" y="5056188"/>
          <p14:tracePt t="80556" x="4687888" y="5064125"/>
          <p14:tracePt t="80558" x="4679950" y="5064125"/>
          <p14:tracePt t="80559" x="4679950" y="5072063"/>
          <p14:tracePt t="80563" x="4672013" y="5072063"/>
          <p14:tracePt t="80564" x="4672013" y="5080000"/>
          <p14:tracePt t="80572" x="4664075" y="5095875"/>
          <p14:tracePt t="80574" x="4656138" y="5095875"/>
          <p14:tracePt t="80576" x="4656138" y="5103813"/>
          <p14:tracePt t="80579" x="4648200" y="5111750"/>
          <p14:tracePt t="80582" x="4648200" y="5119688"/>
          <p14:tracePt t="80589" x="4640263" y="5135563"/>
          <p14:tracePt t="80592" x="4640263" y="5143500"/>
          <p14:tracePt t="80596" x="4640263" y="5151438"/>
          <p14:tracePt t="80600" x="4632325" y="5159375"/>
          <p14:tracePt t="80606" x="4632325" y="5167313"/>
          <p14:tracePt t="80607" x="4632325" y="5175250"/>
          <p14:tracePt t="80610" x="4632325" y="5183188"/>
          <p14:tracePt t="80614" x="4632325" y="5191125"/>
          <p14:tracePt t="80622" x="4632325" y="5207000"/>
          <p14:tracePt t="80625" x="4632325" y="5214938"/>
          <p14:tracePt t="80628" x="4632325" y="5222875"/>
          <p14:tracePt t="80631" x="4632325" y="5230813"/>
          <p14:tracePt t="80641" x="4632325" y="5254625"/>
          <p14:tracePt t="80644" x="4632325" y="5262563"/>
          <p14:tracePt t="80648" x="4632325" y="5270500"/>
          <p14:tracePt t="80656" x="4632325" y="5286375"/>
          <p14:tracePt t="80660" x="4632325" y="5294313"/>
          <p14:tracePt t="80664" x="4640263" y="5294313"/>
          <p14:tracePt t="80665" x="4640263" y="5302250"/>
          <p14:tracePt t="80673" x="4640263" y="5310188"/>
          <p14:tracePt t="80674" x="4640263" y="5319713"/>
          <p14:tracePt t="80675" x="4648200" y="5319713"/>
          <p14:tracePt t="80679" x="4648200" y="5327650"/>
          <p14:tracePt t="80683" x="4656138" y="5335588"/>
          <p14:tracePt t="80689" x="4664075" y="5343525"/>
          <p14:tracePt t="80691" x="4664075" y="5351463"/>
          <p14:tracePt t="80692" x="4672013" y="5351463"/>
          <p14:tracePt t="80695" x="4672013" y="5359400"/>
          <p14:tracePt t="80698" x="4679950" y="5359400"/>
          <p14:tracePt t="80699" x="4679950" y="5367338"/>
          <p14:tracePt t="80706" x="4695825" y="5383213"/>
          <p14:tracePt t="80710" x="4705350" y="5383213"/>
          <p14:tracePt t="80711" x="4705350" y="5391150"/>
          <p14:tracePt t="80715" x="4713288" y="5391150"/>
          <p14:tracePt t="80716" x="4713288" y="5399088"/>
          <p14:tracePt t="80722" x="4721225" y="5407025"/>
          <p14:tracePt t="80724" x="4729163" y="5407025"/>
          <p14:tracePt t="80725" x="4729163" y="5414963"/>
          <p14:tracePt t="80728" x="4737100" y="5414963"/>
          <p14:tracePt t="80730" x="4737100" y="5422900"/>
          <p14:tracePt t="80741" x="4752975" y="5430838"/>
          <p14:tracePt t="80744" x="4760913" y="5430838"/>
          <p14:tracePt t="80747" x="4760913" y="5438775"/>
          <p14:tracePt t="80749" x="4768850" y="5438775"/>
          <p14:tracePt t="80758" x="4776788" y="5438775"/>
          <p14:tracePt t="80759" x="4776788" y="5446713"/>
          <p14:tracePt t="80760" x="4784725" y="5446713"/>
          <p14:tracePt t="80763" x="4792663" y="5446713"/>
          <p14:tracePt t="80774" x="4808538" y="5454650"/>
          <p14:tracePt t="80775" x="4816475" y="5454650"/>
          <p14:tracePt t="80778" x="4824413" y="5454650"/>
          <p14:tracePt t="80781" x="4832350" y="5454650"/>
          <p14:tracePt t="80790" x="4864100" y="5462588"/>
          <p14:tracePt t="80792" x="4872038" y="5462588"/>
          <p14:tracePt t="80794" x="4879975" y="5462588"/>
          <p14:tracePt t="80796" x="4887913" y="5462588"/>
          <p14:tracePt t="80798" x="4895850" y="5462588"/>
          <p14:tracePt t="80799" x="4903788" y="5462588"/>
          <p14:tracePt t="80806" x="4935538" y="5462588"/>
          <p14:tracePt t="80807" x="4943475" y="5462588"/>
          <p14:tracePt t="80808" x="4951413" y="5462588"/>
          <p14:tracePt t="80810" x="4959350" y="5462588"/>
          <p14:tracePt t="80812" x="4967288" y="5462588"/>
          <p14:tracePt t="80814" x="4975225" y="5462588"/>
          <p14:tracePt t="80815" x="4983163" y="5462588"/>
          <p14:tracePt t="80816" x="4991100" y="5462588"/>
          <p14:tracePt t="80823" x="5022850" y="5454650"/>
          <p14:tracePt t="80825" x="5030788" y="5454650"/>
          <p14:tracePt t="80827" x="5038725" y="5454650"/>
          <p14:tracePt t="80829" x="5046663" y="5454650"/>
          <p14:tracePt t="80831" x="5056188" y="5454650"/>
          <p14:tracePt t="80833" x="5064125" y="5454650"/>
          <p14:tracePt t="80840" x="5087938" y="5446713"/>
          <p14:tracePt t="80842" x="5095875" y="5446713"/>
          <p14:tracePt t="80845" x="5103813" y="5438775"/>
          <p14:tracePt t="80847" x="5111750" y="5438775"/>
          <p14:tracePt t="80849" x="5119688" y="5438775"/>
          <p14:tracePt t="80850" x="5119688" y="5430838"/>
          <p14:tracePt t="80856" x="5135563" y="5430838"/>
          <p14:tracePt t="80858" x="5135563" y="5422900"/>
          <p14:tracePt t="80859" x="5143500" y="5422900"/>
          <p14:tracePt t="80863" x="5151438" y="5422900"/>
          <p14:tracePt t="80864" x="5151438" y="5414963"/>
          <p14:tracePt t="80873" x="5167313" y="5407025"/>
          <p14:tracePt t="80876" x="5175250" y="5407025"/>
          <p14:tracePt t="80877" x="5175250" y="5399088"/>
          <p14:tracePt t="80880" x="5183188" y="5399088"/>
          <p14:tracePt t="80883" x="5183188" y="5391150"/>
          <p14:tracePt t="80889" x="5191125" y="5383213"/>
          <p14:tracePt t="80891" x="5199063" y="5383213"/>
          <p14:tracePt t="80892" x="5199063" y="5375275"/>
          <p14:tracePt t="80897" x="5199063" y="5367338"/>
          <p14:tracePt t="80898" x="5207000" y="5367338"/>
          <p14:tracePt t="80907" x="5214938" y="5351463"/>
          <p14:tracePt t="80909" x="5214938" y="5343525"/>
          <p14:tracePt t="80912" x="5214938" y="5335588"/>
          <p14:tracePt t="80915" x="5222875" y="5335588"/>
          <p14:tracePt t="80916" x="5222875" y="5327650"/>
          <p14:tracePt t="80923" x="5222875" y="5310188"/>
          <p14:tracePt t="80925" x="5222875" y="5302250"/>
          <p14:tracePt t="80928" x="5222875" y="5294313"/>
          <p14:tracePt t="80931" x="5222875" y="5286375"/>
          <p14:tracePt t="80940" x="5222875" y="5262563"/>
          <p14:tracePt t="80942" x="5222875" y="5254625"/>
          <p14:tracePt t="80944" x="5222875" y="5246688"/>
          <p14:tracePt t="80947" x="5222875" y="5238750"/>
          <p14:tracePt t="80948" x="5222875" y="5230813"/>
          <p14:tracePt t="80956" x="5214938" y="5207000"/>
          <p14:tracePt t="80957" x="5214938" y="5199063"/>
          <p14:tracePt t="80959" x="5207000" y="5191125"/>
          <p14:tracePt t="80961" x="5207000" y="5183188"/>
          <p14:tracePt t="80963" x="5199063" y="5175250"/>
          <p14:tracePt t="80966" x="5199063" y="5167313"/>
          <p14:tracePt t="80972" x="5183188" y="5143500"/>
          <p14:tracePt t="80975" x="5175250" y="5135563"/>
          <p14:tracePt t="80977" x="5175250" y="5127625"/>
          <p14:tracePt t="80979" x="5167313" y="5127625"/>
          <p14:tracePt t="80980" x="5167313" y="5119688"/>
          <p14:tracePt t="80982" x="5159375" y="5111750"/>
          <p14:tracePt t="80989" x="5143500" y="5095875"/>
          <p14:tracePt t="80990" x="5143500" y="5087938"/>
          <p14:tracePt t="80992" x="5135563" y="5087938"/>
          <p14:tracePt t="80993" x="5135563" y="5080000"/>
          <p14:tracePt t="80996" x="5127625" y="5080000"/>
          <p14:tracePt t="80997" x="5127625" y="5072063"/>
          <p14:tracePt t="81000" x="5119688" y="5072063"/>
          <p14:tracePt t="81006" x="5103813" y="5056188"/>
          <p14:tracePt t="81009" x="5095875" y="5056188"/>
          <p14:tracePt t="81010" x="5095875" y="5048250"/>
          <p14:tracePt t="81013" x="5087938" y="5048250"/>
          <p14:tracePt t="81015" x="5087938" y="5040313"/>
          <p14:tracePt t="81016" x="5080000" y="5040313"/>
          <p14:tracePt t="81023" x="5064125" y="5032375"/>
          <p14:tracePt t="81024" x="5056188" y="5032375"/>
          <p14:tracePt t="81027" x="5046663" y="5032375"/>
          <p14:tracePt t="81028" x="5038725" y="5024438"/>
          <p14:tracePt t="81031" x="5030788" y="5024438"/>
          <p14:tracePt t="81032" x="5030788" y="5016500"/>
          <p14:tracePt t="81033" x="5022850" y="5016500"/>
          <p14:tracePt t="81039" x="4999038" y="5016500"/>
          <p14:tracePt t="81041" x="4991100" y="5008563"/>
          <p14:tracePt t="81043" x="4983163" y="5008563"/>
          <p14:tracePt t="81045" x="4975225" y="5008563"/>
          <p14:tracePt t="81046" x="4967288" y="5008563"/>
          <p14:tracePt t="81048" x="4959350" y="5008563"/>
          <p14:tracePt t="81049" x="4951413" y="5008563"/>
          <p14:tracePt t="81057" x="4911725" y="5000625"/>
          <p14:tracePt t="81059" x="4903788" y="5000625"/>
          <p14:tracePt t="81060" x="4895850" y="5000625"/>
          <p14:tracePt t="81061" x="4887913" y="5000625"/>
          <p14:tracePt t="81063" x="4879975" y="5000625"/>
          <p14:tracePt t="81065" x="4872038" y="4992688"/>
          <p14:tracePt t="81066" x="4864100" y="4992688"/>
          <p14:tracePt t="81073" x="4832350" y="4992688"/>
          <p14:tracePt t="81074" x="4824413" y="4992688"/>
          <p14:tracePt t="81075" x="4816475" y="4992688"/>
          <p14:tracePt t="81077" x="4808538" y="4992688"/>
          <p14:tracePt t="81078" x="4800600" y="4992688"/>
          <p14:tracePt t="81079" x="4792663" y="4992688"/>
          <p14:tracePt t="81081" x="4784725" y="4992688"/>
          <p14:tracePt t="81083" x="4776788" y="4992688"/>
          <p14:tracePt t="81089" x="4745038" y="4992688"/>
          <p14:tracePt t="81090" x="4737100" y="4992688"/>
          <p14:tracePt t="81092" x="4729163" y="4992688"/>
          <p14:tracePt t="81094" x="4721225" y="4992688"/>
          <p14:tracePt t="81095" x="4713288" y="4992688"/>
          <p14:tracePt t="81096" x="4713288" y="4984750"/>
          <p14:tracePt t="81097" x="4705350" y="4984750"/>
          <p14:tracePt t="81099" x="4695825" y="4984750"/>
          <p14:tracePt t="81100" x="4687888" y="4984750"/>
          <p14:tracePt t="81106" x="4664075" y="4984750"/>
          <p14:tracePt t="81108" x="4656138" y="4984750"/>
          <p14:tracePt t="81110" x="4648200" y="4984750"/>
          <p14:tracePt t="81112" x="4640263" y="4984750"/>
          <p14:tracePt t="81114" x="4632325" y="4984750"/>
          <p14:tracePt t="81116" x="4624388" y="4984750"/>
          <p14:tracePt t="81123" x="4608513" y="4984750"/>
          <p14:tracePt t="81124" x="4600575" y="4984750"/>
          <p14:tracePt t="81125" x="4592638" y="4984750"/>
          <p14:tracePt t="81128" x="4584700" y="4984750"/>
          <p14:tracePt t="81130" x="4576763" y="4984750"/>
          <p14:tracePt t="81133" x="4568825" y="4984750"/>
          <p14:tracePt t="81139" x="4552950" y="4984750"/>
          <p14:tracePt t="81141" x="4545013" y="4984750"/>
          <p14:tracePt t="81143" x="4537075" y="4984750"/>
          <p14:tracePt t="81146" x="4529138" y="4984750"/>
          <p14:tracePt t="81147" x="4521200" y="4984750"/>
          <p14:tracePt t="81150" x="4513263" y="4984750"/>
          <p14:tracePt t="81156" x="4497388" y="4984750"/>
          <p14:tracePt t="81157" x="4489450" y="4984750"/>
          <p14:tracePt t="81159" x="4481513" y="4984750"/>
          <p14:tracePt t="81162" x="4473575" y="4984750"/>
          <p14:tracePt t="81163" x="4465638" y="4984750"/>
          <p14:tracePt t="81174" x="4425950" y="4984750"/>
          <p14:tracePt t="81175" x="4418013" y="4984750"/>
          <p14:tracePt t="81178" x="4410075" y="4984750"/>
          <p14:tracePt t="81180" x="4402138" y="4984750"/>
          <p14:tracePt t="81182" x="4394200" y="4984750"/>
          <p14:tracePt t="81190" x="4362450" y="4984750"/>
          <p14:tracePt t="81191" x="4352925" y="4984750"/>
          <p14:tracePt t="81192" x="4344988" y="4992688"/>
          <p14:tracePt t="81194" x="4337050" y="4992688"/>
          <p14:tracePt t="81195" x="4329113" y="4992688"/>
          <p14:tracePt t="81197" x="4321175" y="4992688"/>
          <p14:tracePt t="81198" x="4321175" y="5000625"/>
          <p14:tracePt t="81199" x="4313238" y="5000625"/>
          <p14:tracePt t="81200" x="4305300" y="5000625"/>
          <p14:tracePt t="81206" x="4265613" y="5000625"/>
          <p14:tracePt t="81209" x="4257675" y="5008563"/>
          <p14:tracePt t="81210" x="4249738" y="5008563"/>
          <p14:tracePt t="81211" x="4241800" y="5008563"/>
          <p14:tracePt t="81213" x="4233863" y="5008563"/>
          <p14:tracePt t="81214" x="4225925" y="5008563"/>
          <p14:tracePt t="81215" x="4217988" y="5016500"/>
          <p14:tracePt t="81216" x="4210050" y="5016500"/>
          <p14:tracePt t="81223" x="4170363" y="5016500"/>
          <p14:tracePt t="81224" x="4162425" y="5016500"/>
          <p14:tracePt t="81225" x="4154488" y="5016500"/>
          <p14:tracePt t="81226" x="4146550" y="5024438"/>
          <p14:tracePt t="81227" x="4138613" y="5024438"/>
          <p14:tracePt t="81228" x="4130675" y="5024438"/>
          <p14:tracePt t="81230" x="4122738" y="5024438"/>
          <p14:tracePt t="81231" x="4114800" y="5024438"/>
          <p14:tracePt t="81232" x="4106863" y="5024438"/>
          <p14:tracePt t="81233" x="4098925" y="5032375"/>
          <p14:tracePt t="81239" x="4059238" y="5032375"/>
          <p14:tracePt t="81240" x="4051300" y="5032375"/>
          <p14:tracePt t="81242" x="4043363" y="5032375"/>
          <p14:tracePt t="81243" x="4035425" y="5032375"/>
          <p14:tracePt t="81244" x="4027488" y="5032375"/>
          <p14:tracePt t="81245" x="4019550" y="5032375"/>
          <p14:tracePt t="81247" x="4011613" y="5032375"/>
          <p14:tracePt t="81248" x="4002088" y="5032375"/>
          <p14:tracePt t="81250" x="3994150" y="5032375"/>
          <p14:tracePt t="81251" x="3986213" y="5032375"/>
          <p14:tracePt t="81252" x="3978275" y="5032375"/>
          <p14:tracePt t="81259" x="3946525" y="5040313"/>
          <p14:tracePt t="81260" x="3938588" y="5040313"/>
          <p14:tracePt t="81261" x="3930650" y="5040313"/>
          <p14:tracePt t="81263" x="3922713" y="5040313"/>
          <p14:tracePt t="81265" x="3914775" y="5040313"/>
          <p14:tracePt t="81266" x="3906838" y="5040313"/>
          <p14:tracePt t="81273" x="3883025" y="5040313"/>
          <p14:tracePt t="81274" x="3875088" y="5040313"/>
          <p14:tracePt t="81277" x="3867150" y="5040313"/>
          <p14:tracePt t="81279" x="3859213" y="5040313"/>
          <p14:tracePt t="81281" x="3851275" y="5040313"/>
          <p14:tracePt t="81289" x="3827463" y="5040313"/>
          <p14:tracePt t="81291" x="3819525" y="5040313"/>
          <p14:tracePt t="81294" x="3811588" y="5040313"/>
          <p14:tracePt t="81297" x="3803650" y="5040313"/>
          <p14:tracePt t="81300" x="3795713" y="5040313"/>
          <p14:tracePt t="81306" x="3779838" y="5040313"/>
          <p14:tracePt t="81309" x="3771900" y="5040313"/>
          <p14:tracePt t="81312" x="3763963" y="5040313"/>
          <p14:tracePt t="81315" x="3756025" y="5040313"/>
          <p14:tracePt t="81323" x="3740150" y="5040313"/>
          <p14:tracePt t="81324" x="3732213" y="5040313"/>
          <p14:tracePt t="81326" x="3724275" y="5040313"/>
          <p14:tracePt t="81329" x="3716338" y="5040313"/>
          <p14:tracePt t="81332" x="3708400" y="5040313"/>
          <p14:tracePt t="81339" x="3692525" y="5040313"/>
          <p14:tracePt t="81341" x="3684588" y="5040313"/>
          <p14:tracePt t="81343" x="3676650" y="5040313"/>
          <p14:tracePt t="81345" x="3668713" y="5040313"/>
          <p14:tracePt t="81347" x="3660775" y="5040313"/>
          <p14:tracePt t="81348" x="3651250" y="5040313"/>
          <p14:tracePt t="81350" x="3643313" y="5040313"/>
          <p14:tracePt t="81356" x="3619500" y="5040313"/>
          <p14:tracePt t="81357" x="3611563" y="5040313"/>
          <p14:tracePt t="81359" x="3603625" y="5040313"/>
          <p14:tracePt t="81360" x="3595688" y="5040313"/>
          <p14:tracePt t="81361" x="3587750" y="5040313"/>
          <p14:tracePt t="81362" x="3587750" y="5032375"/>
          <p14:tracePt t="81363" x="3579813" y="5032375"/>
          <p14:tracePt t="81364" x="3571875" y="5032375"/>
          <p14:tracePt t="81365" x="3563938" y="5032375"/>
          <p14:tracePt t="81366" x="3556000" y="5032375"/>
          <p14:tracePt t="81373" x="3508375" y="5032375"/>
          <p14:tracePt t="81374" x="3500438" y="5032375"/>
          <p14:tracePt t="81375" x="3492500" y="5032375"/>
          <p14:tracePt t="81376" x="3484563" y="5032375"/>
          <p14:tracePt t="81377" x="3476625" y="5032375"/>
          <p14:tracePt t="81378" x="3468688" y="5032375"/>
          <p14:tracePt t="81379" x="3460750" y="5032375"/>
          <p14:tracePt t="81380" x="3452813" y="5032375"/>
          <p14:tracePt t="81381" x="3444875" y="5032375"/>
          <p14:tracePt t="81382" x="3436938" y="5032375"/>
          <p14:tracePt t="81383" x="3429000" y="5032375"/>
          <p14:tracePt t="81389" x="3381375" y="5032375"/>
          <p14:tracePt t="81390" x="3365500" y="5032375"/>
          <p14:tracePt t="81391" x="3357563" y="5032375"/>
          <p14:tracePt t="81392" x="3349625" y="5032375"/>
          <p14:tracePt t="81393" x="3341688" y="5032375"/>
          <p14:tracePt t="81394" x="3333750" y="5032375"/>
          <p14:tracePt t="81396" x="3325813" y="5032375"/>
          <p14:tracePt t="81397" x="3308350" y="5032375"/>
          <p14:tracePt t="81399" x="3300413" y="5032375"/>
          <p14:tracePt t="81400" x="3292475" y="5032375"/>
          <p14:tracePt t="81406" x="3260725" y="5032375"/>
          <p14:tracePt t="81407" x="3252788" y="5032375"/>
          <p14:tracePt t="81408" x="3244850" y="5032375"/>
          <p14:tracePt t="81410" x="3236913" y="5032375"/>
          <p14:tracePt t="81412" x="3228975" y="5032375"/>
          <p14:tracePt t="81415" x="3221038" y="5032375"/>
          <p14:tracePt t="81416" x="3213100" y="5032375"/>
          <p14:tracePt t="81423" x="3197225" y="5032375"/>
          <p14:tracePt t="81425" x="3189288" y="5032375"/>
          <p14:tracePt t="81431" x="3189288" y="5040313"/>
          <p14:tracePt t="81433" x="3181350" y="5040313"/>
          <p14:tracePt t="81445" x="3173413" y="5040313"/>
          <p14:tracePt t="81466" x="3165475" y="5040313"/>
          <p14:tracePt t="81477" x="3157538" y="5040313"/>
          <p14:tracePt t="81491" x="3141663" y="5040313"/>
          <p14:tracePt t="81495" x="3133725" y="5040313"/>
          <p14:tracePt t="81499" x="3125788" y="5040313"/>
          <p14:tracePt t="81506" x="3109913" y="5040313"/>
          <p14:tracePt t="81508" x="3101975" y="5040313"/>
          <p14:tracePt t="81511" x="3094038" y="5040313"/>
          <p14:tracePt t="81514" x="3086100" y="5040313"/>
          <p14:tracePt t="81516" x="3078163" y="5040313"/>
          <p14:tracePt t="81523" x="3054350" y="5040313"/>
          <p14:tracePt t="81524" x="3046413" y="5040313"/>
          <p14:tracePt t="81525" x="3038475" y="5040313"/>
          <p14:tracePt t="81527" x="3030538" y="5040313"/>
          <p14:tracePt t="81529" x="3022600" y="5040313"/>
          <p14:tracePt t="81530" x="3014663" y="5040313"/>
          <p14:tracePt t="81532" x="3006725" y="5040313"/>
          <p14:tracePt t="81533" x="2998788" y="5040313"/>
          <p14:tracePt t="81539" x="2967038" y="5040313"/>
          <p14:tracePt t="81540" x="2957513" y="5040313"/>
          <p14:tracePt t="81541" x="2949575" y="5040313"/>
          <p14:tracePt t="81543" x="2941638" y="5032375"/>
          <p14:tracePt t="81544" x="2925763" y="5032375"/>
          <p14:tracePt t="81546" x="2917825" y="5032375"/>
          <p14:tracePt t="81547" x="2909888" y="5032375"/>
          <p14:tracePt t="81548" x="2901950" y="5032375"/>
          <p14:tracePt t="81550" x="2886075" y="5032375"/>
          <p14:tracePt t="81556" x="2846388" y="5024438"/>
          <p14:tracePt t="81557" x="2830513" y="5024438"/>
          <p14:tracePt t="81558" x="2822575" y="5024438"/>
          <p14:tracePt t="81560" x="2806700" y="5024438"/>
          <p14:tracePt t="81561" x="2798763" y="5024438"/>
          <p14:tracePt t="81562" x="2790825" y="5016500"/>
          <p14:tracePt t="81563" x="2782888" y="5016500"/>
          <p14:tracePt t="81564" x="2774950" y="5016500"/>
          <p14:tracePt t="81565" x="2767013" y="5016500"/>
          <p14:tracePt t="81566" x="2759075" y="5016500"/>
          <p14:tracePt t="81573" x="2695575" y="5008563"/>
          <p14:tracePt t="81574" x="2687638" y="5008563"/>
          <p14:tracePt t="81575" x="2679700" y="5008563"/>
          <p14:tracePt t="81576" x="2671763" y="5008563"/>
          <p14:tracePt t="81577" x="2663825" y="5008563"/>
          <p14:tracePt t="81578" x="2655888" y="5008563"/>
          <p14:tracePt t="81579" x="2640013" y="5008563"/>
          <p14:tracePt t="81581" x="2624138" y="5008563"/>
          <p14:tracePt t="81582" x="2624138" y="5000625"/>
          <p14:tracePt t="81583" x="2606675" y="5000625"/>
          <p14:tracePt t="81589" x="2559050" y="5000625"/>
          <p14:tracePt t="81590" x="2551113" y="4992688"/>
          <p14:tracePt t="81591" x="2543175" y="4992688"/>
          <p14:tracePt t="81592" x="2535238" y="4992688"/>
          <p14:tracePt t="81593" x="2527300" y="4992688"/>
          <p14:tracePt t="81594" x="2519363" y="4992688"/>
          <p14:tracePt t="81595" x="2511425" y="4992688"/>
          <p14:tracePt t="81596" x="2503488" y="4992688"/>
          <p14:tracePt t="81597" x="2495550" y="4992688"/>
          <p14:tracePt t="81598" x="2487613" y="4992688"/>
          <p14:tracePt t="81599" x="2479675" y="4992688"/>
          <p14:tracePt t="81600" x="2471738" y="4992688"/>
          <p14:tracePt t="81606" x="2424113" y="4984750"/>
          <p14:tracePt t="81607" x="2416175" y="4984750"/>
          <p14:tracePt t="81609" x="2400300" y="4984750"/>
          <p14:tracePt t="81611" x="2392363" y="4984750"/>
          <p14:tracePt t="81612" x="2384425" y="4984750"/>
          <p14:tracePt t="81613" x="2376488" y="4984750"/>
          <p14:tracePt t="81614" x="2368550" y="4984750"/>
          <p14:tracePt t="81615" x="2360613" y="4984750"/>
          <p14:tracePt t="81616" x="2352675" y="4976813"/>
          <p14:tracePt t="81623" x="2305050" y="4967288"/>
          <p14:tracePt t="81625" x="2297113" y="4967288"/>
          <p14:tracePt t="81627" x="2281238" y="4967288"/>
          <p14:tracePt t="81629" x="2273300" y="4967288"/>
          <p14:tracePt t="81630" x="2265363" y="4967288"/>
          <p14:tracePt t="81632" x="2255838" y="4967288"/>
          <p14:tracePt t="81633" x="2247900" y="4959350"/>
          <p14:tracePt t="81639" x="2224088" y="4959350"/>
          <p14:tracePt t="81640" x="2216150" y="4959350"/>
          <p14:tracePt t="81642" x="2208213" y="4959350"/>
          <p14:tracePt t="81644" x="2200275" y="4959350"/>
          <p14:tracePt t="81646" x="2200275" y="4951413"/>
          <p14:tracePt t="81647" x="2192338" y="4951413"/>
          <p14:tracePt t="81650" x="2184400" y="4951413"/>
          <p14:tracePt t="81656" x="2176463" y="4951413"/>
          <p14:tracePt t="81723" x="2176463" y="4943475"/>
          <p14:tracePt t="81731" x="2192338" y="4935538"/>
          <p14:tracePt t="81738" x="2216150" y="4935538"/>
          <p14:tracePt t="81745" x="2247900" y="4927600"/>
          <p14:tracePt t="81746" x="2265363" y="4927600"/>
          <p14:tracePt t="81748" x="2273300" y="4927600"/>
          <p14:tracePt t="81749" x="2281238" y="4927600"/>
          <p14:tracePt t="81750" x="2289175" y="4927600"/>
          <p14:tracePt t="81756" x="2344738" y="4927600"/>
          <p14:tracePt t="81757" x="2376488" y="4927600"/>
          <p14:tracePt t="81759" x="2384425" y="4927600"/>
          <p14:tracePt t="81760" x="2400300" y="4927600"/>
          <p14:tracePt t="81761" x="2408238" y="4927600"/>
          <p14:tracePt t="81762" x="2424113" y="4919663"/>
          <p14:tracePt t="81763" x="2432050" y="4919663"/>
          <p14:tracePt t="81764" x="2447925" y="4919663"/>
          <p14:tracePt t="81765" x="2463800" y="4919663"/>
          <p14:tracePt t="81766" x="2479675" y="4919663"/>
          <p14:tracePt t="81767" x="2495550" y="4919663"/>
          <p14:tracePt t="81773" x="2582863" y="4919663"/>
          <p14:tracePt t="81774" x="2598738" y="4919663"/>
          <p14:tracePt t="81775" x="2624138" y="4919663"/>
          <p14:tracePt t="81776" x="2640013" y="4919663"/>
          <p14:tracePt t="81777" x="2663825" y="4919663"/>
          <p14:tracePt t="81778" x="2679700" y="4919663"/>
          <p14:tracePt t="81779" x="2695575" y="4919663"/>
          <p14:tracePt t="81780" x="2719388" y="4919663"/>
          <p14:tracePt t="81781" x="2743200" y="4919663"/>
          <p14:tracePt t="81782" x="2759075" y="4919663"/>
          <p14:tracePt t="81783" x="2782888" y="4919663"/>
          <p14:tracePt t="81789" x="2909888" y="4919663"/>
          <p14:tracePt t="81790" x="2941638" y="4919663"/>
          <p14:tracePt t="81791" x="2957513" y="4919663"/>
          <p14:tracePt t="81792" x="2974975" y="4919663"/>
          <p14:tracePt t="81793" x="3014663" y="4919663"/>
          <p14:tracePt t="81794" x="3030538" y="4919663"/>
          <p14:tracePt t="81795" x="3054350" y="4919663"/>
          <p14:tracePt t="81796" x="3078163" y="4919663"/>
          <p14:tracePt t="81797" x="3101975" y="4919663"/>
          <p14:tracePt t="81798" x="3117850" y="4919663"/>
          <p14:tracePt t="81799" x="3149600" y="4919663"/>
          <p14:tracePt t="81800" x="3173413" y="4919663"/>
          <p14:tracePt t="81806" x="3308350" y="4919663"/>
          <p14:tracePt t="81807" x="3333750" y="4919663"/>
          <p14:tracePt t="81808" x="3357563" y="4919663"/>
          <p14:tracePt t="81809" x="3373438" y="4919663"/>
          <p14:tracePt t="81810" x="3397250" y="4919663"/>
          <p14:tracePt t="81811" x="3429000" y="4919663"/>
          <p14:tracePt t="81812" x="3444875" y="4919663"/>
          <p14:tracePt t="81813" x="3468688" y="4919663"/>
          <p14:tracePt t="81814" x="3484563" y="4919663"/>
          <p14:tracePt t="81815" x="3508375" y="4919663"/>
          <p14:tracePt t="81816" x="3524250" y="4919663"/>
          <p14:tracePt t="81823" x="3668713" y="4919663"/>
          <p14:tracePt t="81824" x="3684588" y="4919663"/>
          <p14:tracePt t="81825" x="3700463" y="4919663"/>
          <p14:tracePt t="81826" x="3724275" y="4919663"/>
          <p14:tracePt t="81827" x="3740150" y="4919663"/>
          <p14:tracePt t="81828" x="3748088" y="4919663"/>
          <p14:tracePt t="81829" x="3771900" y="4919663"/>
          <p14:tracePt t="81830" x="3787775" y="4919663"/>
          <p14:tracePt t="81831" x="3811588" y="4919663"/>
          <p14:tracePt t="81832" x="3819525" y="4919663"/>
          <p14:tracePt t="81833" x="3835400" y="4919663"/>
          <p14:tracePt t="81839" x="3930650" y="4919663"/>
          <p14:tracePt t="81840" x="3954463" y="4919663"/>
          <p14:tracePt t="81841" x="3962400" y="4919663"/>
          <p14:tracePt t="81842" x="3978275" y="4919663"/>
          <p14:tracePt t="81843" x="3994150" y="4919663"/>
          <p14:tracePt t="81844" x="4002088" y="4919663"/>
          <p14:tracePt t="81845" x="4019550" y="4919663"/>
          <p14:tracePt t="81846" x="4035425" y="4919663"/>
          <p14:tracePt t="81847" x="4051300" y="4919663"/>
          <p14:tracePt t="81848" x="4067175" y="4919663"/>
          <p14:tracePt t="81849" x="4075113" y="4919663"/>
          <p14:tracePt t="81850" x="4090988" y="4919663"/>
          <p14:tracePt t="81856" x="4162425" y="4919663"/>
          <p14:tracePt t="81857" x="4178300" y="4919663"/>
          <p14:tracePt t="81858" x="4194175" y="4919663"/>
          <p14:tracePt t="81859" x="4202113" y="4919663"/>
          <p14:tracePt t="81860" x="4217988" y="4919663"/>
          <p14:tracePt t="81861" x="4225925" y="4919663"/>
          <p14:tracePt t="81862" x="4233863" y="4919663"/>
          <p14:tracePt t="81863" x="4249738" y="4919663"/>
          <p14:tracePt t="81864" x="4257675" y="4927600"/>
          <p14:tracePt t="81865" x="4273550" y="4927600"/>
          <p14:tracePt t="81866" x="4281488" y="4927600"/>
          <p14:tracePt t="81873" x="4362450" y="4935538"/>
          <p14:tracePt t="81874" x="4370388" y="4935538"/>
          <p14:tracePt t="81875" x="4386263" y="4935538"/>
          <p14:tracePt t="81876" x="4394200" y="4935538"/>
          <p14:tracePt t="81877" x="4410075" y="4935538"/>
          <p14:tracePt t="81878" x="4418013" y="4935538"/>
          <p14:tracePt t="81879" x="4425950" y="4935538"/>
          <p14:tracePt t="81880" x="4433888" y="4935538"/>
          <p14:tracePt t="81881" x="4449763" y="4943475"/>
          <p14:tracePt t="81882" x="4465638" y="4943475"/>
          <p14:tracePt t="81883" x="4473575" y="4943475"/>
          <p14:tracePt t="81889" x="4537075" y="4943475"/>
          <p14:tracePt t="81890" x="4545013" y="4943475"/>
          <p14:tracePt t="81891" x="4560888" y="4951413"/>
          <p14:tracePt t="81892" x="4568825" y="4951413"/>
          <p14:tracePt t="81893" x="4576763" y="4951413"/>
          <p14:tracePt t="81894" x="4592638" y="4951413"/>
          <p14:tracePt t="81895" x="4600575" y="4951413"/>
          <p14:tracePt t="81896" x="4616450" y="4951413"/>
          <p14:tracePt t="81897" x="4624388" y="4959350"/>
          <p14:tracePt t="81898" x="4632325" y="4959350"/>
          <p14:tracePt t="81899" x="4648200" y="4959350"/>
          <p14:tracePt t="81900" x="4656138" y="4959350"/>
          <p14:tracePt t="81906" x="4729163" y="4967288"/>
          <p14:tracePt t="81907" x="4752975" y="4967288"/>
          <p14:tracePt t="81909" x="4760913" y="4976813"/>
          <p14:tracePt t="81910" x="4768850" y="4976813"/>
          <p14:tracePt t="81911" x="4784725" y="4976813"/>
          <p14:tracePt t="81912" x="4792663" y="4976813"/>
          <p14:tracePt t="81913" x="4808538" y="4976813"/>
          <p14:tracePt t="81914" x="4816475" y="4976813"/>
          <p14:tracePt t="81915" x="4824413" y="4976813"/>
          <p14:tracePt t="81916" x="4832350" y="4976813"/>
          <p14:tracePt t="81923" x="4911725" y="4984750"/>
          <p14:tracePt t="81925" x="4927600" y="4984750"/>
          <p14:tracePt t="81926" x="4935538" y="4984750"/>
          <p14:tracePt t="81927" x="4943475" y="4984750"/>
          <p14:tracePt t="81928" x="4951413" y="4984750"/>
          <p14:tracePt t="81929" x="4959350" y="4984750"/>
          <p14:tracePt t="81930" x="4975225" y="4984750"/>
          <p14:tracePt t="81932" x="4991100" y="4984750"/>
          <p14:tracePt t="81939" x="5046663" y="4992688"/>
          <p14:tracePt t="81941" x="5064125" y="4992688"/>
          <p14:tracePt t="81942" x="5072063" y="4992688"/>
          <p14:tracePt t="81944" x="5080000" y="4992688"/>
          <p14:tracePt t="81945" x="5087938" y="4992688"/>
          <p14:tracePt t="81946" x="5095875" y="4992688"/>
          <p14:tracePt t="81948" x="5103813" y="4992688"/>
          <p14:tracePt t="81949" x="5111750" y="4992688"/>
          <p14:tracePt t="81950" x="5119688" y="4992688"/>
          <p14:tracePt t="81956" x="5143500" y="4992688"/>
          <p14:tracePt t="81958" x="5151438" y="4992688"/>
          <p14:tracePt t="81959" x="5159375" y="4992688"/>
          <p14:tracePt t="81960" x="5167313" y="4992688"/>
          <p14:tracePt t="81962" x="5175250" y="4992688"/>
          <p14:tracePt t="81964" x="5183188" y="4992688"/>
          <p14:tracePt t="81966" x="5191125" y="4992688"/>
          <p14:tracePt t="81974" x="5214938" y="5000625"/>
          <p14:tracePt t="81975" x="5222875" y="5000625"/>
          <p14:tracePt t="81978" x="5230813" y="5000625"/>
          <p14:tracePt t="81981" x="5238750" y="5000625"/>
          <p14:tracePt t="81989" x="5254625" y="5000625"/>
          <p14:tracePt t="81994" x="5262563" y="5000625"/>
          <p14:tracePt t="82121" x="5254625" y="5000625"/>
          <p14:tracePt t="82128" x="5246688" y="5008563"/>
          <p14:tracePt t="82135" x="5230813" y="5008563"/>
          <p14:tracePt t="82143" x="5207000" y="5008563"/>
          <p14:tracePt t="82144" x="5199063" y="5008563"/>
          <p14:tracePt t="82146" x="5191125" y="5008563"/>
          <p14:tracePt t="82148" x="5175250" y="5008563"/>
          <p14:tracePt t="82150" x="5167313" y="5008563"/>
          <p14:tracePt t="82157" x="5127625" y="5008563"/>
          <p14:tracePt t="82159" x="5119688" y="5008563"/>
          <p14:tracePt t="82160" x="5111750" y="5008563"/>
          <p14:tracePt t="82161" x="5103813" y="5008563"/>
          <p14:tracePt t="82162" x="5095875" y="5008563"/>
          <p14:tracePt t="82163" x="5087938" y="5008563"/>
          <p14:tracePt t="82165" x="5080000" y="5008563"/>
          <p14:tracePt t="82166" x="5072063" y="5008563"/>
          <p14:tracePt t="82173" x="5030788" y="5008563"/>
          <p14:tracePt t="82174" x="5022850" y="5008563"/>
          <p14:tracePt t="82175" x="5014913" y="5008563"/>
          <p14:tracePt t="82177" x="5006975" y="5008563"/>
          <p14:tracePt t="82178" x="4999038" y="5008563"/>
          <p14:tracePt t="82179" x="4991100" y="5008563"/>
          <p14:tracePt t="82181" x="4983163" y="5008563"/>
          <p14:tracePt t="82182" x="4975225" y="5008563"/>
          <p14:tracePt t="82191" x="4935538" y="5008563"/>
          <p14:tracePt t="82192" x="4927600" y="5008563"/>
          <p14:tracePt t="82194" x="4919663" y="5008563"/>
          <p14:tracePt t="82195" x="4911725" y="5008563"/>
          <p14:tracePt t="82197" x="4903788" y="5008563"/>
          <p14:tracePt t="82199" x="4895850" y="5008563"/>
          <p14:tracePt t="82206" x="4864100" y="5008563"/>
          <p14:tracePt t="82208" x="4856163" y="5008563"/>
          <p14:tracePt t="82209" x="4848225" y="5008563"/>
          <p14:tracePt t="82211" x="4840288" y="5008563"/>
          <p14:tracePt t="82213" x="4832350" y="5000625"/>
          <p14:tracePt t="82215" x="4824413" y="5000625"/>
          <p14:tracePt t="82216" x="4816475" y="5000625"/>
          <p14:tracePt t="82223" x="4784725" y="5000625"/>
          <p14:tracePt t="82225" x="4768850" y="5000625"/>
          <p14:tracePt t="82227" x="4760913" y="5000625"/>
          <p14:tracePt t="82229" x="4752975" y="5000625"/>
          <p14:tracePt t="82230" x="4745038" y="5000625"/>
          <p14:tracePt t="82231" x="4737100" y="5000625"/>
          <p14:tracePt t="82233" x="4729163" y="5000625"/>
          <p14:tracePt t="82239" x="4687888" y="4992688"/>
          <p14:tracePt t="82240" x="4679950" y="4992688"/>
          <p14:tracePt t="82242" x="4672013" y="4992688"/>
          <p14:tracePt t="82243" x="4664075" y="4984750"/>
          <p14:tracePt t="82244" x="4656138" y="4984750"/>
          <p14:tracePt t="82245" x="4648200" y="4984750"/>
          <p14:tracePt t="82247" x="4640263" y="4984750"/>
          <p14:tracePt t="82248" x="4632325" y="4984750"/>
          <p14:tracePt t="82249" x="4624388" y="4984750"/>
          <p14:tracePt t="82257" x="4576763" y="4976813"/>
          <p14:tracePt t="82258" x="4568825" y="4976813"/>
          <p14:tracePt t="82259" x="4560888" y="4967288"/>
          <p14:tracePt t="82260" x="4552950" y="4967288"/>
          <p14:tracePt t="82261" x="4545013" y="4967288"/>
          <p14:tracePt t="82263" x="4537075" y="4967288"/>
          <p14:tracePt t="82264" x="4529138" y="4967288"/>
          <p14:tracePt t="82265" x="4521200" y="4967288"/>
          <p14:tracePt t="82266" x="4513263" y="4967288"/>
          <p14:tracePt t="82273" x="4473575" y="4959350"/>
          <p14:tracePt t="82274" x="4473575" y="4951413"/>
          <p14:tracePt t="82275" x="4465638" y="4951413"/>
          <p14:tracePt t="82276" x="4457700" y="4951413"/>
          <p14:tracePt t="82277" x="4449763" y="4951413"/>
          <p14:tracePt t="82279" x="4441825" y="4951413"/>
          <p14:tracePt t="82280" x="4433888" y="4951413"/>
          <p14:tracePt t="82282" x="4425950" y="4951413"/>
          <p14:tracePt t="82283" x="4418013" y="4951413"/>
          <p14:tracePt t="82290" x="4386263" y="4943475"/>
          <p14:tracePt t="82291" x="4378325" y="4943475"/>
          <p14:tracePt t="82293" x="4370388" y="4943475"/>
          <p14:tracePt t="82295" x="4362450" y="4943475"/>
          <p14:tracePt t="82297" x="4352925" y="4943475"/>
          <p14:tracePt t="82300" x="4344988" y="4943475"/>
          <p14:tracePt t="82306" x="4321175" y="4935538"/>
          <p14:tracePt t="82307" x="4313238" y="4935538"/>
          <p14:tracePt t="82308" x="4305300" y="4935538"/>
          <p14:tracePt t="82310" x="4297363" y="4935538"/>
          <p14:tracePt t="82312" x="4289425" y="4935538"/>
          <p14:tracePt t="82313" x="4281488" y="4935538"/>
          <p14:tracePt t="82314" x="4273550" y="4935538"/>
          <p14:tracePt t="82316" x="4265613" y="4935538"/>
          <p14:tracePt t="82323" x="4225925" y="4927600"/>
          <p14:tracePt t="82325" x="4217988" y="4927600"/>
          <p14:tracePt t="82326" x="4210050" y="4927600"/>
          <p14:tracePt t="82327" x="4202113" y="4927600"/>
          <p14:tracePt t="82328" x="4194175" y="4927600"/>
          <p14:tracePt t="82330" x="4186238" y="4927600"/>
          <p14:tracePt t="82331" x="4178300" y="4927600"/>
          <p14:tracePt t="82332" x="4170363" y="4927600"/>
          <p14:tracePt t="82333" x="4162425" y="4927600"/>
          <p14:tracePt t="82339" x="4114800" y="4919663"/>
          <p14:tracePt t="82341" x="4106863" y="4919663"/>
          <p14:tracePt t="82342" x="4090988" y="4919663"/>
          <p14:tracePt t="82344" x="4075113" y="4919663"/>
          <p14:tracePt t="82345" x="4067175" y="4919663"/>
          <p14:tracePt t="82346" x="4059238" y="4911725"/>
          <p14:tracePt t="82347" x="4051300" y="4911725"/>
          <p14:tracePt t="82348" x="4043363" y="4911725"/>
          <p14:tracePt t="82349" x="4035425" y="4911725"/>
          <p14:tracePt t="82350" x="4027488" y="4911725"/>
          <p14:tracePt t="82356" x="3962400" y="4903788"/>
          <p14:tracePt t="82357" x="3954463" y="4903788"/>
          <p14:tracePt t="82358" x="3946525" y="4903788"/>
          <p14:tracePt t="82359" x="3938588" y="4903788"/>
          <p14:tracePt t="82360" x="3922713" y="4903788"/>
          <p14:tracePt t="82361" x="3914775" y="4903788"/>
          <p14:tracePt t="82362" x="3906838" y="4903788"/>
          <p14:tracePt t="82363" x="3898900" y="4903788"/>
          <p14:tracePt t="82364" x="3890963" y="4903788"/>
          <p14:tracePt t="82365" x="3875088" y="4903788"/>
          <p14:tracePt t="82366" x="3867150" y="4903788"/>
          <p14:tracePt t="82373" x="3795713" y="4903788"/>
          <p14:tracePt t="82374" x="3787775" y="4903788"/>
          <p14:tracePt t="82375" x="3779838" y="4895850"/>
          <p14:tracePt t="82376" x="3763963" y="4895850"/>
          <p14:tracePt t="82377" x="3756025" y="4895850"/>
          <p14:tracePt t="82378" x="3748088" y="4895850"/>
          <p14:tracePt t="82379" x="3740150" y="4895850"/>
          <p14:tracePt t="82380" x="3732213" y="4895850"/>
          <p14:tracePt t="82381" x="3724275" y="4895850"/>
          <p14:tracePt t="82382" x="3716338" y="4895850"/>
          <p14:tracePt t="82383" x="3708400" y="4895850"/>
          <p14:tracePt t="82389" x="3668713" y="4895850"/>
          <p14:tracePt t="82390" x="3660775" y="4895850"/>
          <p14:tracePt t="82391" x="3651250" y="4895850"/>
          <p14:tracePt t="82392" x="3643313" y="4895850"/>
          <p14:tracePt t="82394" x="3635375" y="4895850"/>
          <p14:tracePt t="82396" x="3627438" y="4895850"/>
          <p14:tracePt t="82397" x="3619500" y="4895850"/>
          <p14:tracePt t="82399" x="3611563" y="4895850"/>
          <p14:tracePt t="82406" x="3587750" y="4895850"/>
          <p14:tracePt t="82408" x="3579813" y="4895850"/>
          <p14:tracePt t="82411" x="3571875" y="4895850"/>
          <p14:tracePt t="82415" x="3563938" y="4895850"/>
          <p14:tracePt t="82423" x="3556000" y="4895850"/>
          <p14:tracePt t="82427" x="3548063" y="4895850"/>
          <p14:tracePt t="82486" x="3548063" y="4887913"/>
          <p14:tracePt t="82494" x="3556000" y="4887913"/>
          <p14:tracePt t="82502" x="3571875" y="4879975"/>
          <p14:tracePt t="82508" x="3595688" y="4879975"/>
          <p14:tracePt t="82509" x="3603625" y="4872038"/>
          <p14:tracePt t="82511" x="3611563" y="4872038"/>
          <p14:tracePt t="82512" x="3619500" y="4872038"/>
          <p14:tracePt t="82514" x="3627438" y="4872038"/>
          <p14:tracePt t="82515" x="3635375" y="4872038"/>
          <p14:tracePt t="82516" x="3643313" y="4872038"/>
          <p14:tracePt t="82523" x="3692525" y="4864100"/>
          <p14:tracePt t="82524" x="3700463" y="4864100"/>
          <p14:tracePt t="82525" x="3708400" y="4864100"/>
          <p14:tracePt t="82526" x="3724275" y="4864100"/>
          <p14:tracePt t="82527" x="3732213" y="4864100"/>
          <p14:tracePt t="82528" x="3740150" y="4864100"/>
          <p14:tracePt t="82529" x="3748088" y="4864100"/>
          <p14:tracePt t="82530" x="3756025" y="4864100"/>
          <p14:tracePt t="82531" x="3763963" y="4864100"/>
          <p14:tracePt t="82532" x="3779838" y="4864100"/>
          <p14:tracePt t="82533" x="3787775" y="4864100"/>
          <p14:tracePt t="82539" x="3851275" y="4864100"/>
          <p14:tracePt t="82540" x="3859213" y="4864100"/>
          <p14:tracePt t="82541" x="3875088" y="4864100"/>
          <p14:tracePt t="82542" x="3883025" y="4856163"/>
          <p14:tracePt t="82543" x="3890963" y="4856163"/>
          <p14:tracePt t="82544" x="3906838" y="4856163"/>
          <p14:tracePt t="82545" x="3914775" y="4856163"/>
          <p14:tracePt t="82546" x="3930650" y="4856163"/>
          <p14:tracePt t="82547" x="3938588" y="4856163"/>
          <p14:tracePt t="82548" x="3946525" y="4856163"/>
          <p14:tracePt t="82549" x="3962400" y="4856163"/>
          <p14:tracePt t="82550" x="3970338" y="4856163"/>
          <p14:tracePt t="82556" x="4043363" y="4856163"/>
          <p14:tracePt t="82557" x="4051300" y="4856163"/>
          <p14:tracePt t="82558" x="4067175" y="4856163"/>
          <p14:tracePt t="82559" x="4075113" y="4856163"/>
          <p14:tracePt t="82560" x="4083050" y="4848225"/>
          <p14:tracePt t="82561" x="4098925" y="4848225"/>
          <p14:tracePt t="82562" x="4106863" y="4848225"/>
          <p14:tracePt t="82563" x="4122738" y="4848225"/>
          <p14:tracePt t="82564" x="4130675" y="4848225"/>
          <p14:tracePt t="82565" x="4146550" y="4848225"/>
          <p14:tracePt t="82566" x="4154488" y="4848225"/>
          <p14:tracePt t="82573" x="4249738" y="4848225"/>
          <p14:tracePt t="82575" x="4265613" y="4848225"/>
          <p14:tracePt t="82576" x="4273550" y="4848225"/>
          <p14:tracePt t="82577" x="4289425" y="4848225"/>
          <p14:tracePt t="82578" x="4297363" y="4848225"/>
          <p14:tracePt t="82579" x="4313238" y="4848225"/>
          <p14:tracePt t="82580" x="4321175" y="4848225"/>
          <p14:tracePt t="82581" x="4337050" y="4848225"/>
          <p14:tracePt t="82582" x="4352925" y="4848225"/>
          <p14:tracePt t="82583" x="4362450" y="4848225"/>
          <p14:tracePt t="82590" x="4449763" y="4848225"/>
          <p14:tracePt t="82591" x="4481513" y="4848225"/>
          <p14:tracePt t="82593" x="4489450" y="4848225"/>
          <p14:tracePt t="82594" x="4505325" y="4848225"/>
          <p14:tracePt t="82595" x="4513263" y="4848225"/>
          <p14:tracePt t="82596" x="4529138" y="4856163"/>
          <p14:tracePt t="82597" x="4545013" y="4856163"/>
          <p14:tracePt t="82598" x="4552950" y="4856163"/>
          <p14:tracePt t="82599" x="4568825" y="4856163"/>
          <p14:tracePt t="82600" x="4584700" y="4856163"/>
          <p14:tracePt t="82607" x="4672013" y="4856163"/>
          <p14:tracePt t="82608" x="4687888" y="4856163"/>
          <p14:tracePt t="82609" x="4695825" y="4856163"/>
          <p14:tracePt t="82610" x="4721225" y="4856163"/>
          <p14:tracePt t="82611" x="4729163" y="4856163"/>
          <p14:tracePt t="82612" x="4745038" y="4856163"/>
          <p14:tracePt t="82613" x="4760913" y="4864100"/>
          <p14:tracePt t="82614" x="4768850" y="4864100"/>
          <p14:tracePt t="82615" x="4784725" y="4864100"/>
          <p14:tracePt t="82616" x="4792663" y="4864100"/>
          <p14:tracePt t="82624" x="4895850" y="4864100"/>
          <p14:tracePt t="82625" x="4903788" y="4864100"/>
          <p14:tracePt t="82626" x="4911725" y="4864100"/>
          <p14:tracePt t="82627" x="4927600" y="4864100"/>
          <p14:tracePt t="82628" x="4935538" y="4864100"/>
          <p14:tracePt t="82629" x="4951413" y="4864100"/>
          <p14:tracePt t="82630" x="4959350" y="4864100"/>
          <p14:tracePt t="82631" x="4967288" y="4864100"/>
          <p14:tracePt t="82632" x="4983163" y="4864100"/>
          <p14:tracePt t="82633" x="4991100" y="4864100"/>
          <p14:tracePt t="82639" x="5056188" y="4872038"/>
          <p14:tracePt t="82641" x="5072063" y="4872038"/>
          <p14:tracePt t="82642" x="5080000" y="4872038"/>
          <p14:tracePt t="82643" x="5087938" y="4872038"/>
          <p14:tracePt t="82644" x="5095875" y="4872038"/>
          <p14:tracePt t="82645" x="5103813" y="4872038"/>
          <p14:tracePt t="82646" x="5111750" y="4872038"/>
          <p14:tracePt t="82647" x="5119688" y="4872038"/>
          <p14:tracePt t="82648" x="5127625" y="4872038"/>
          <p14:tracePt t="82649" x="5135563" y="4872038"/>
          <p14:tracePt t="82656" x="5175250" y="4872038"/>
          <p14:tracePt t="82657" x="5183188" y="4872038"/>
          <p14:tracePt t="82659" x="5191125" y="4872038"/>
          <p14:tracePt t="82661" x="5199063" y="4872038"/>
          <p14:tracePt t="82662" x="5207000" y="4872038"/>
          <p14:tracePt t="82663" x="5214938" y="4872038"/>
          <p14:tracePt t="82666" x="5222875" y="4872038"/>
          <p14:tracePt t="82673" x="5246688" y="4864100"/>
          <p14:tracePt t="82675" x="5254625" y="4864100"/>
          <p14:tracePt t="82677" x="5262563" y="4864100"/>
          <p14:tracePt t="82680" x="5270500" y="4864100"/>
          <p14:tracePt t="82682" x="5270500" y="4856163"/>
          <p14:tracePt t="82690" x="5294313" y="4856163"/>
          <p14:tracePt t="82693" x="5302250" y="4856163"/>
          <p14:tracePt t="82695" x="5302250" y="4848225"/>
          <p14:tracePt t="82697" x="5310188" y="4848225"/>
          <p14:tracePt t="82699" x="5318125" y="4848225"/>
          <p14:tracePt t="82707" x="5334000" y="4840288"/>
          <p14:tracePt t="82709" x="5341938" y="4840288"/>
          <p14:tracePt t="82712" x="5349875" y="4840288"/>
          <p14:tracePt t="82715" x="5357813" y="4840288"/>
          <p14:tracePt t="82723" x="5389563" y="4832350"/>
          <p14:tracePt t="82725" x="5397500" y="4824413"/>
          <p14:tracePt t="82727" x="5407025" y="4824413"/>
          <p14:tracePt t="82728" x="5414963" y="4824413"/>
          <p14:tracePt t="82730" x="5422900" y="4824413"/>
          <p14:tracePt t="82732" x="5430838" y="4824413"/>
          <p14:tracePt t="82733" x="5438775" y="4824413"/>
          <p14:tracePt t="82740" x="5486400" y="4816475"/>
          <p14:tracePt t="82741" x="5494338" y="4816475"/>
          <p14:tracePt t="82743" x="5502275" y="4816475"/>
          <p14:tracePt t="82744" x="5510213" y="4816475"/>
          <p14:tracePt t="82745" x="5518150" y="4816475"/>
          <p14:tracePt t="82746" x="5526088" y="4816475"/>
          <p14:tracePt t="82747" x="5534025" y="4816475"/>
          <p14:tracePt t="82748" x="5541963" y="4816475"/>
          <p14:tracePt t="82749" x="5549900" y="4816475"/>
          <p14:tracePt t="82750" x="5557838" y="4808538"/>
          <p14:tracePt t="82756" x="5597525" y="4808538"/>
          <p14:tracePt t="82757" x="5613400" y="4808538"/>
          <p14:tracePt t="82758" x="5621338" y="4808538"/>
          <p14:tracePt t="82759" x="5629275" y="4808538"/>
          <p14:tracePt t="82760" x="5637213" y="4808538"/>
          <p14:tracePt t="82762" x="5645150" y="4808538"/>
          <p14:tracePt t="82763" x="5661025" y="4808538"/>
          <p14:tracePt t="82764" x="5668963" y="4808538"/>
          <p14:tracePt t="82765" x="5676900" y="4808538"/>
          <p14:tracePt t="82773" x="5732463" y="4808538"/>
          <p14:tracePt t="82775" x="5749925" y="4808538"/>
          <p14:tracePt t="82776" x="5757863" y="4808538"/>
          <p14:tracePt t="82777" x="5765800" y="4808538"/>
          <p14:tracePt t="82778" x="5773738" y="4808538"/>
          <p14:tracePt t="82779" x="5781675" y="4808538"/>
          <p14:tracePt t="82781" x="5797550" y="4808538"/>
          <p14:tracePt t="82783" x="5805488" y="4808538"/>
          <p14:tracePt t="82789" x="5837238" y="4808538"/>
          <p14:tracePt t="82791" x="5845175" y="4808538"/>
          <p14:tracePt t="82793" x="5853113" y="4808538"/>
          <p14:tracePt t="82795" x="5861050" y="4808538"/>
          <p14:tracePt t="82797" x="5868988" y="4808538"/>
          <p14:tracePt t="82799" x="5876925" y="4808538"/>
          <p14:tracePt t="82806" x="5892800" y="4808538"/>
          <p14:tracePt t="82808" x="5900738" y="4808538"/>
          <p14:tracePt t="82811" x="5908675" y="4808538"/>
          <p14:tracePt t="82816" x="5916613" y="4808538"/>
          <p14:tracePt t="82825" x="5924550" y="4808538"/>
          <p14:tracePt t="82832" x="5932488" y="4808538"/>
          <p14:tracePt t="82911" x="5924550" y="4808538"/>
          <p14:tracePt t="82919" x="5916613" y="4808538"/>
          <p14:tracePt t="82926" x="5900738" y="4808538"/>
          <p14:tracePt t="82927" x="5892800" y="4808538"/>
          <p14:tracePt t="82930" x="5884863" y="4808538"/>
          <p14:tracePt t="82933" x="5876925" y="4816475"/>
          <p14:tracePt t="82940" x="5868988" y="4816475"/>
          <p14:tracePt t="82941" x="5861050" y="4816475"/>
          <p14:tracePt t="82943" x="5853113" y="4816475"/>
          <p14:tracePt t="82944" x="5853113" y="4824413"/>
          <p14:tracePt t="82946" x="5845175" y="4824413"/>
          <p14:tracePt t="82956" x="5829300" y="4832350"/>
          <p14:tracePt t="82959" x="5821363" y="4832350"/>
          <p14:tracePt t="82962" x="5813425" y="4832350"/>
          <p14:tracePt t="82964" x="5813425" y="4840288"/>
          <p14:tracePt t="82966" x="5805488" y="4840288"/>
          <p14:tracePt t="82973" x="5797550" y="4840288"/>
          <p14:tracePt t="82977" x="5797550" y="4848225"/>
          <p14:tracePt t="82978" x="5789613" y="4848225"/>
          <p14:tracePt t="83344" x="5789613" y="4856163"/>
          <p14:tracePt t="83352" x="5781675" y="4864100"/>
          <p14:tracePt t="83358" x="5773738" y="4872038"/>
          <p14:tracePt t="83362" x="5773738" y="4879975"/>
          <p14:tracePt t="83365" x="5765800" y="4879975"/>
          <p14:tracePt t="83373" x="5765800" y="4887913"/>
          <p14:tracePt t="83375" x="5765800" y="4895850"/>
          <p14:tracePt t="83377" x="5757863" y="4895850"/>
          <p14:tracePt t="83383" x="5757863" y="4903788"/>
          <p14:tracePt t="83391" x="5749925" y="4911725"/>
          <p14:tracePt t="83399" x="5740400" y="4919663"/>
          <p14:tracePt t="83409" x="5740400" y="4927600"/>
          <p14:tracePt t="83414" x="5732463" y="4927600"/>
          <p14:tracePt t="83423" x="5732463" y="4935538"/>
          <p14:tracePt t="83425" x="5732463" y="4943475"/>
          <p14:tracePt t="83428" x="5724525" y="4943475"/>
          <p14:tracePt t="83432" x="5724525" y="4951413"/>
          <p14:tracePt t="83441" x="5716588" y="4951413"/>
          <p14:tracePt t="83441" x="5716588" y="4959350"/>
          <p14:tracePt t="83447" x="5708650" y="4959350"/>
          <p14:tracePt t="83448" x="5708650" y="4967288"/>
          <p14:tracePt t="83450" x="5700713" y="4967288"/>
          <p14:tracePt t="83456" x="5692775" y="4976813"/>
          <p14:tracePt t="83463" x="5684838" y="4984750"/>
          <p14:tracePt t="83474" x="5676900" y="4992688"/>
          <p14:tracePt t="83478" x="5668963" y="4992688"/>
          <p14:tracePt t="83483" x="5668963" y="5000625"/>
          <p14:tracePt t="83491" x="5661025" y="5000625"/>
          <p14:tracePt t="83492" x="5653088" y="5000625"/>
          <p14:tracePt t="83498" x="5653088" y="5008563"/>
          <p14:tracePt t="83508" x="5645150" y="5008563"/>
          <p14:tracePt t="83509" x="5637213" y="5008563"/>
          <p14:tracePt t="83510" x="5637213" y="5016500"/>
          <p14:tracePt t="83524" x="5629275" y="5016500"/>
          <p14:tracePt t="83525" x="5621338" y="5016500"/>
          <p14:tracePt t="83526" x="5621338" y="5024438"/>
          <p14:tracePt t="83532" x="5613400" y="5024438"/>
          <p14:tracePt t="83539" x="5605463" y="5024438"/>
          <p14:tracePt t="83541" x="5605463" y="5032375"/>
          <p14:tracePt t="83547" x="5597525" y="5032375"/>
          <p14:tracePt t="83556" x="5589588" y="5032375"/>
          <p14:tracePt t="83559" x="5581650" y="5032375"/>
          <p14:tracePt t="83567" x="5573713" y="5040313"/>
          <p14:tracePt t="83576" x="5565775" y="5040313"/>
          <p14:tracePt t="83584" x="5557838" y="5040313"/>
          <p14:tracePt t="83591" x="5549900" y="5040313"/>
          <p14:tracePt t="83597" x="5541963" y="5040313"/>
          <p14:tracePt t="83606" x="5534025" y="5040313"/>
          <p14:tracePt t="83608" x="5526088" y="5040313"/>
          <p14:tracePt t="83615" x="5518150" y="5040313"/>
          <p14:tracePt t="83624" x="5502275" y="5040313"/>
          <p14:tracePt t="83630" x="5494338" y="5040313"/>
          <p14:tracePt t="83640" x="5478463" y="5032375"/>
          <p14:tracePt t="83643" x="5470525" y="5032375"/>
          <p14:tracePt t="83650" x="5462588" y="5032375"/>
          <p14:tracePt t="83657" x="5454650" y="5024438"/>
          <p14:tracePt t="83662" x="5446713" y="5024438"/>
          <p14:tracePt t="83674" x="5438775" y="5024438"/>
          <p14:tracePt t="83676" x="5430838" y="5024438"/>
          <p14:tracePt t="83679" x="5430838" y="5016500"/>
          <p14:tracePt t="83680" x="5422900" y="5016500"/>
          <p14:tracePt t="83690" x="5414963" y="5016500"/>
          <p14:tracePt t="83692" x="5407025" y="5016500"/>
          <p14:tracePt t="83696" x="5397500" y="5016500"/>
          <p14:tracePt t="83700" x="5397500" y="5008563"/>
          <p14:tracePt t="83707" x="5381625" y="5008563"/>
          <p14:tracePt t="83709" x="5373688" y="5008563"/>
          <p14:tracePt t="83713" x="5365750" y="5008563"/>
          <p14:tracePt t="83716" x="5357813" y="5008563"/>
          <p14:tracePt t="83723" x="5349875" y="5000625"/>
          <p14:tracePt t="83725" x="5341938" y="5000625"/>
          <p14:tracePt t="83729" x="5334000" y="5000625"/>
          <p14:tracePt t="83733" x="5326063" y="5000625"/>
          <p14:tracePt t="83740" x="5318125" y="5000625"/>
          <p14:tracePt t="83741" x="5310188" y="5000625"/>
          <p14:tracePt t="83744" x="5302250" y="5000625"/>
          <p14:tracePt t="83747" x="5294313" y="5000625"/>
          <p14:tracePt t="83757" x="5278438" y="4992688"/>
          <p14:tracePt t="83758" x="5270500" y="4992688"/>
          <p14:tracePt t="83762" x="5262563" y="4992688"/>
          <p14:tracePt t="83765" x="5254625" y="4992688"/>
          <p14:tracePt t="83773" x="5230813" y="4992688"/>
          <p14:tracePt t="83776" x="5222875" y="4992688"/>
          <p14:tracePt t="83779" x="5214938" y="4992688"/>
          <p14:tracePt t="83781" x="5207000" y="4992688"/>
          <p14:tracePt t="83783" x="5207000" y="4984750"/>
          <p14:tracePt t="83789" x="5183188" y="4984750"/>
          <p14:tracePt t="83792" x="5175250" y="4984750"/>
          <p14:tracePt t="83793" x="5167313" y="4984750"/>
          <p14:tracePt t="83796" x="5159375" y="4984750"/>
          <p14:tracePt t="83798" x="5151438" y="4984750"/>
          <p14:tracePt t="83806" x="5127625" y="4984750"/>
          <p14:tracePt t="83808" x="5119688" y="4984750"/>
          <p14:tracePt t="83811" x="5111750" y="4984750"/>
          <p14:tracePt t="83812" x="5103813" y="4984750"/>
          <p14:tracePt t="83815" x="5095875" y="4984750"/>
          <p14:tracePt t="83823" x="5080000" y="4984750"/>
          <p14:tracePt t="83825" x="5072063" y="4984750"/>
          <p14:tracePt t="83827" x="5064125" y="4984750"/>
          <p14:tracePt t="83830" x="5056188" y="4984750"/>
          <p14:tracePt t="83832" x="5046663" y="4984750"/>
          <p14:tracePt t="83839" x="5030788" y="4984750"/>
          <p14:tracePt t="83841" x="5022850" y="4984750"/>
          <p14:tracePt t="83843" x="5014913" y="4984750"/>
          <p14:tracePt t="83846" x="5006975" y="4984750"/>
          <p14:tracePt t="83849" x="4999038" y="4984750"/>
          <p14:tracePt t="83856" x="4983163" y="4984750"/>
          <p14:tracePt t="83857" x="4975225" y="4984750"/>
          <p14:tracePt t="83858" x="4975225" y="4992688"/>
          <p14:tracePt t="83860" x="4967288" y="4992688"/>
          <p14:tracePt t="83862" x="4959350" y="4992688"/>
          <p14:tracePt t="83864" x="4951413" y="4992688"/>
          <p14:tracePt t="83866" x="4943475" y="4992688"/>
          <p14:tracePt t="83873" x="4919663" y="4992688"/>
          <p14:tracePt t="83874" x="4911725" y="4992688"/>
          <p14:tracePt t="83876" x="4903788" y="4992688"/>
          <p14:tracePt t="83877" x="4895850" y="4992688"/>
          <p14:tracePt t="83879" x="4887913" y="4992688"/>
          <p14:tracePt t="83881" x="4879975" y="4992688"/>
          <p14:tracePt t="83882" x="4872038" y="5000625"/>
          <p14:tracePt t="83889" x="4840288" y="5000625"/>
          <p14:tracePt t="83891" x="4832350" y="5000625"/>
          <p14:tracePt t="83893" x="4824413" y="5000625"/>
          <p14:tracePt t="83894" x="4816475" y="5000625"/>
          <p14:tracePt t="83896" x="4808538" y="5000625"/>
          <p14:tracePt t="83897" x="4800600" y="5000625"/>
          <p14:tracePt t="83899" x="4792663" y="5000625"/>
          <p14:tracePt t="83906" x="4768850" y="5008563"/>
          <p14:tracePt t="83907" x="4760913" y="5008563"/>
          <p14:tracePt t="83908" x="4752975" y="5008563"/>
          <p14:tracePt t="83910" x="4745038" y="5008563"/>
          <p14:tracePt t="83913" x="4737100" y="5008563"/>
          <p14:tracePt t="83914" x="4737100" y="5016500"/>
          <p14:tracePt t="83916" x="4729163" y="5016500"/>
          <p14:tracePt t="83923" x="4721225" y="5016500"/>
          <p14:tracePt t="83925" x="4713288" y="5016500"/>
          <p14:tracePt t="83969" x="4721225" y="5016500"/>
          <p14:tracePt t="83977" x="4737100" y="5016500"/>
          <p14:tracePt t="83983" x="4768850" y="5016500"/>
          <p14:tracePt t="83991" x="4832350" y="5016500"/>
          <p14:tracePt t="83992" x="4840288" y="5016500"/>
          <p14:tracePt t="83993" x="4848225" y="5016500"/>
          <p14:tracePt t="83994" x="4864100" y="5016500"/>
          <p14:tracePt t="83995" x="4872038" y="5016500"/>
          <p14:tracePt t="83996" x="4879975" y="5016500"/>
          <p14:tracePt t="83997" x="4887913" y="5016500"/>
          <p14:tracePt t="83998" x="4903788" y="5016500"/>
          <p14:tracePt t="83999" x="4911725" y="5016500"/>
          <p14:tracePt t="84000" x="4919663" y="5016500"/>
          <p14:tracePt t="84006" x="4983163" y="5016500"/>
          <p14:tracePt t="84007" x="4991100" y="5016500"/>
          <p14:tracePt t="84008" x="5006975" y="5016500"/>
          <p14:tracePt t="84010" x="5022850" y="5016500"/>
          <p14:tracePt t="84011" x="5030788" y="5016500"/>
          <p14:tracePt t="84012" x="5038725" y="5024438"/>
          <p14:tracePt t="84013" x="5056188" y="5024438"/>
          <p14:tracePt t="84015" x="5072063" y="5024438"/>
          <p14:tracePt t="84017" x="5087938" y="5024438"/>
          <p14:tracePt t="84023" x="5127625" y="5024438"/>
          <p14:tracePt t="84025" x="5143500" y="5024438"/>
          <p14:tracePt t="84026" x="5151438" y="5024438"/>
          <p14:tracePt t="84028" x="5159375" y="5024438"/>
          <p14:tracePt t="84029" x="5167313" y="5032375"/>
          <p14:tracePt t="84030" x="5175250" y="5032375"/>
          <p14:tracePt t="84032" x="5183188" y="5032375"/>
          <p14:tracePt t="84040" x="5207000" y="5032375"/>
          <p14:tracePt t="84042" x="5214938" y="5032375"/>
          <p14:tracePt t="84045" x="5222875" y="5032375"/>
          <p14:tracePt t="84094" x="5222875" y="5040313"/>
          <p14:tracePt t="84100" x="5214938" y="5040313"/>
          <p14:tracePt t="84101" x="5214938" y="5048250"/>
          <p14:tracePt t="84102" x="5207000" y="5048250"/>
          <p14:tracePt t="84109" x="5183188" y="5056188"/>
          <p14:tracePt t="84111" x="5175250" y="5056188"/>
          <p14:tracePt t="84112" x="5167313" y="5064125"/>
          <p14:tracePt t="84113" x="5159375" y="5064125"/>
          <p14:tracePt t="84114" x="5151438" y="5064125"/>
          <p14:tracePt t="84116" x="5143500" y="5072063"/>
          <p14:tracePt t="84124" x="5080000" y="5080000"/>
          <p14:tracePt t="84125" x="5072063" y="5080000"/>
          <p14:tracePt t="84126" x="5064125" y="5080000"/>
          <p14:tracePt t="84127" x="5056188" y="5080000"/>
          <p14:tracePt t="84128" x="5046663" y="5080000"/>
          <p14:tracePt t="84129" x="5038725" y="5080000"/>
          <p14:tracePt t="84130" x="5022850" y="5080000"/>
          <p14:tracePt t="84131" x="5014913" y="5080000"/>
          <p14:tracePt t="84132" x="5006975" y="5080000"/>
          <p14:tracePt t="84133" x="4999038" y="5087938"/>
          <p14:tracePt t="84140" x="4927600" y="5087938"/>
          <p14:tracePt t="84141" x="4911725" y="5087938"/>
          <p14:tracePt t="84142" x="4895850" y="5087938"/>
          <p14:tracePt t="84143" x="4887913" y="5087938"/>
          <p14:tracePt t="84144" x="4879975" y="5087938"/>
          <p14:tracePt t="84145" x="4872038" y="5087938"/>
          <p14:tracePt t="84146" x="4856163" y="5087938"/>
          <p14:tracePt t="84147" x="4848225" y="5087938"/>
          <p14:tracePt t="84148" x="4832350" y="5087938"/>
          <p14:tracePt t="84149" x="4824413" y="5087938"/>
          <p14:tracePt t="84150" x="4816475" y="5087938"/>
          <p14:tracePt t="84157" x="4745038" y="5087938"/>
          <p14:tracePt t="84158" x="4729163" y="5087938"/>
          <p14:tracePt t="84160" x="4713288" y="5087938"/>
          <p14:tracePt t="84162" x="4705350" y="5087938"/>
          <p14:tracePt t="84163" x="4695825" y="5087938"/>
          <p14:tracePt t="84164" x="4687888" y="5087938"/>
          <p14:tracePt t="84165" x="4679950" y="5087938"/>
          <p14:tracePt t="84166" x="4672013" y="5087938"/>
          <p14:tracePt t="84173" x="4640263" y="5087938"/>
          <p14:tracePt t="84174" x="4632325" y="5087938"/>
          <p14:tracePt t="84177" x="4624388" y="5087938"/>
          <p14:tracePt t="84180" x="4616450" y="5087938"/>
          <p14:tracePt t="84261" x="4624388" y="5087938"/>
          <p14:tracePt t="84268" x="4640263" y="5087938"/>
          <p14:tracePt t="84274" x="4656138" y="5087938"/>
          <p14:tracePt t="84275" x="4664075" y="5087938"/>
          <p14:tracePt t="84276" x="4672013" y="5087938"/>
          <p14:tracePt t="84278" x="4679950" y="5087938"/>
          <p14:tracePt t="84279" x="4687888" y="5087938"/>
          <p14:tracePt t="84281" x="4695825" y="5087938"/>
          <p14:tracePt t="84282" x="4705350" y="5087938"/>
          <p14:tracePt t="84290" x="4745038" y="5080000"/>
          <p14:tracePt t="84291" x="4752975" y="5080000"/>
          <p14:tracePt t="84292" x="4760913" y="5080000"/>
          <p14:tracePt t="84293" x="4768850" y="5080000"/>
          <p14:tracePt t="84294" x="4776788" y="5080000"/>
          <p14:tracePt t="84296" x="4784725" y="5080000"/>
          <p14:tracePt t="84297" x="4792663" y="5080000"/>
          <p14:tracePt t="84298" x="4800600" y="5080000"/>
          <p14:tracePt t="84300" x="4808538" y="5080000"/>
          <p14:tracePt t="84307" x="4848225" y="5080000"/>
          <p14:tracePt t="84309" x="4856163" y="5080000"/>
          <p14:tracePt t="84310" x="4864100" y="5080000"/>
          <p14:tracePt t="84312" x="4872038" y="5080000"/>
          <p14:tracePt t="84314" x="4879975" y="5080000"/>
          <p14:tracePt t="84315" x="4887913" y="5080000"/>
          <p14:tracePt t="84324" x="4919663" y="5072063"/>
          <p14:tracePt t="84326" x="4927600" y="5072063"/>
          <p14:tracePt t="84330" x="4935538" y="5072063"/>
          <p14:tracePt t="84341" x="4943475" y="5072063"/>
          <p14:tracePt t="84469" x="4935538" y="5072063"/>
          <p14:tracePt t="84476" x="4927600" y="5080000"/>
          <p14:tracePt t="84485" x="4911725" y="5087938"/>
          <p14:tracePt t="84493" x="4895850" y="5087938"/>
          <p14:tracePt t="84497" x="4887913" y="5087938"/>
          <p14:tracePt t="84507" x="4887913" y="5095875"/>
          <p14:tracePt t="84509" x="4879975" y="5095875"/>
          <p14:tracePt t="84592" x="4887913" y="5095875"/>
          <p14:tracePt t="84601" x="4903788" y="5087938"/>
          <p14:tracePt t="84608" x="4927600" y="5080000"/>
          <p14:tracePt t="84610" x="4935538" y="5080000"/>
          <p14:tracePt t="84612" x="4943475" y="5080000"/>
          <p14:tracePt t="84614" x="4951413" y="5080000"/>
          <p14:tracePt t="84616" x="4959350" y="5080000"/>
          <p14:tracePt t="84623" x="4983163" y="5072063"/>
          <p14:tracePt t="84625" x="4991100" y="5072063"/>
          <p14:tracePt t="84626" x="4991100" y="5064125"/>
          <p14:tracePt t="84628" x="4999038" y="5064125"/>
          <p14:tracePt t="84631" x="5006975" y="5064125"/>
          <p14:tracePt t="84639" x="5022850" y="5064125"/>
          <p14:tracePt t="84643" x="5030788" y="5064125"/>
          <p14:tracePt t="84730" x="5022850" y="5064125"/>
          <p14:tracePt t="84738" x="4991100" y="5056188"/>
          <p14:tracePt t="84739" x="4983163" y="5056188"/>
          <p14:tracePt t="84745" x="4927600" y="5056188"/>
          <p14:tracePt t="84746" x="4919663" y="5056188"/>
          <p14:tracePt t="84747" x="4903788" y="5056188"/>
          <p14:tracePt t="84748" x="4895850" y="5056188"/>
          <p14:tracePt t="84749" x="4879975" y="5056188"/>
          <p14:tracePt t="84750" x="4872038" y="5056188"/>
          <p14:tracePt t="84757" x="4768850" y="5056188"/>
          <p14:tracePt t="84758" x="4760913" y="5056188"/>
          <p14:tracePt t="84759" x="4745038" y="5056188"/>
          <p14:tracePt t="84760" x="4729163" y="5056188"/>
          <p14:tracePt t="84761" x="4721225" y="5056188"/>
          <p14:tracePt t="84762" x="4705350" y="5056188"/>
          <p14:tracePt t="84763" x="4679950" y="5056188"/>
          <p14:tracePt t="84764" x="4672013" y="5056188"/>
          <p14:tracePt t="84765" x="4656138" y="5048250"/>
          <p14:tracePt t="84766" x="4648200" y="5048250"/>
          <p14:tracePt t="84773" x="4552950" y="5048250"/>
          <p14:tracePt t="84774" x="4545013" y="5048250"/>
          <p14:tracePt t="84775" x="4537075" y="5048250"/>
          <p14:tracePt t="84776" x="4521200" y="5048250"/>
          <p14:tracePt t="84777" x="4513263" y="5048250"/>
          <p14:tracePt t="84778" x="4505325" y="5048250"/>
          <p14:tracePt t="84779" x="4497388" y="5040313"/>
          <p14:tracePt t="84780" x="4481513" y="5040313"/>
          <p14:tracePt t="84781" x="4473575" y="5040313"/>
          <p14:tracePt t="84782" x="4465638" y="5040313"/>
          <p14:tracePt t="84790" x="4418013" y="5040313"/>
          <p14:tracePt t="84792" x="4410075" y="5040313"/>
          <p14:tracePt t="84794" x="4402138" y="5040313"/>
          <p14:tracePt t="84797" x="4394200" y="5040313"/>
          <p14:tracePt t="84833" x="4402138" y="5032375"/>
          <p14:tracePt t="84840" x="4418013" y="5032375"/>
          <p14:tracePt t="84847" x="4441825" y="5032375"/>
          <p14:tracePt t="84849" x="4449763" y="5024438"/>
          <p14:tracePt t="84856" x="4489450" y="5024438"/>
          <p14:tracePt t="84857" x="4497388" y="5024438"/>
          <p14:tracePt t="84858" x="4505325" y="5024438"/>
          <p14:tracePt t="84860" x="4513263" y="5024438"/>
          <p14:tracePt t="84861" x="4521200" y="5024438"/>
          <p14:tracePt t="84862" x="4529138" y="5024438"/>
          <p14:tracePt t="84863" x="4537075" y="5024438"/>
          <p14:tracePt t="84864" x="4545013" y="5024438"/>
          <p14:tracePt t="84865" x="4552950" y="5024438"/>
          <p14:tracePt t="84866" x="4560888" y="5024438"/>
          <p14:tracePt t="84873" x="4616450" y="5024438"/>
          <p14:tracePt t="84874" x="4624388" y="5024438"/>
          <p14:tracePt t="84875" x="4632325" y="5024438"/>
          <p14:tracePt t="84876" x="4640263" y="5024438"/>
          <p14:tracePt t="84877" x="4648200" y="5024438"/>
          <p14:tracePt t="84878" x="4656138" y="5024438"/>
          <p14:tracePt t="84879" x="4664075" y="5024438"/>
          <p14:tracePt t="84880" x="4672013" y="5024438"/>
          <p14:tracePt t="84881" x="4679950" y="5024438"/>
          <p14:tracePt t="84882" x="4687888" y="5024438"/>
          <p14:tracePt t="84883" x="4705350" y="5024438"/>
          <p14:tracePt t="84889" x="4752975" y="5024438"/>
          <p14:tracePt t="84891" x="4760913" y="5024438"/>
          <p14:tracePt t="84892" x="4776788" y="5024438"/>
          <p14:tracePt t="84893" x="4784725" y="5024438"/>
          <p14:tracePt t="84894" x="4792663" y="5024438"/>
          <p14:tracePt t="84896" x="4800600" y="5024438"/>
          <p14:tracePt t="84897" x="4808538" y="5024438"/>
          <p14:tracePt t="84898" x="4816475" y="5024438"/>
          <p14:tracePt t="84899" x="4824413" y="5024438"/>
          <p14:tracePt t="84906" x="4864100" y="5032375"/>
          <p14:tracePt t="84908" x="4872038" y="5032375"/>
          <p14:tracePt t="84910" x="4879975" y="5032375"/>
          <p14:tracePt t="84912" x="4887913" y="5032375"/>
          <p14:tracePt t="84915" x="4895850" y="5032375"/>
          <p14:tracePt t="84916" x="4895850" y="5040313"/>
          <p14:tracePt t="84923" x="4911725" y="5040313"/>
          <p14:tracePt t="84925" x="4919663" y="5040313"/>
          <p14:tracePt t="84973" x="4919663" y="5048250"/>
          <p14:tracePt t="84981" x="4911725" y="5056188"/>
          <p14:tracePt t="84988" x="4887913" y="5072063"/>
          <p14:tracePt t="84995" x="4856163" y="5080000"/>
          <p14:tracePt t="84997" x="4848225" y="5087938"/>
          <p14:tracePt t="84998" x="4840288" y="5087938"/>
          <p14:tracePt t="84999" x="4832350" y="5087938"/>
          <p14:tracePt t="85007" x="4784725" y="5095875"/>
          <p14:tracePt t="85009" x="4768850" y="5095875"/>
          <p14:tracePt t="85010" x="4768850" y="5103813"/>
          <p14:tracePt t="85011" x="4760913" y="5103813"/>
          <p14:tracePt t="85012" x="4752975" y="5103813"/>
          <p14:tracePt t="85013" x="4745038" y="5103813"/>
          <p14:tracePt t="85015" x="4729163" y="5103813"/>
          <p14:tracePt t="85023" x="4679950" y="5103813"/>
          <p14:tracePt t="85024" x="4672013" y="5103813"/>
          <p14:tracePt t="85025" x="4664075" y="5103813"/>
          <p14:tracePt t="85026" x="4656138" y="5103813"/>
          <p14:tracePt t="85028" x="4648200" y="5103813"/>
          <p14:tracePt t="85029" x="4640263" y="5103813"/>
          <p14:tracePt t="85030" x="4632325" y="5103813"/>
          <p14:tracePt t="85032" x="4624388" y="5103813"/>
          <p14:tracePt t="85033" x="4616450" y="5103813"/>
          <p14:tracePt t="85040" x="4592638" y="5103813"/>
          <p14:tracePt t="85043" x="4584700" y="5103813"/>
          <p14:tracePt t="85047" x="4576763" y="5103813"/>
          <p14:tracePt t="85096" x="4576763" y="5095875"/>
          <p14:tracePt t="85104" x="4584700" y="5095875"/>
          <p14:tracePt t="85112" x="4600575" y="5087938"/>
          <p14:tracePt t="85115" x="4608513" y="5087938"/>
          <p14:tracePt t="85124" x="4624388" y="5080000"/>
          <p14:tracePt t="85125" x="4640263" y="5080000"/>
          <p14:tracePt t="85127" x="4648200" y="5080000"/>
          <p14:tracePt t="85129" x="4656138" y="5080000"/>
          <p14:tracePt t="85130" x="4664075" y="5080000"/>
          <p14:tracePt t="85132" x="4672013" y="5080000"/>
          <p14:tracePt t="85133" x="4679950" y="5080000"/>
          <p14:tracePt t="85140" x="4721225" y="5072063"/>
          <p14:tracePt t="85142" x="4737100" y="5072063"/>
          <p14:tracePt t="85144" x="4745038" y="5072063"/>
          <p14:tracePt t="85145" x="4752975" y="5072063"/>
          <p14:tracePt t="85147" x="4760913" y="5072063"/>
          <p14:tracePt t="85148" x="4768850" y="5072063"/>
          <p14:tracePt t="85149" x="4776788" y="5072063"/>
          <p14:tracePt t="85150" x="4784725" y="5072063"/>
          <p14:tracePt t="85156" x="4816475" y="5064125"/>
          <p14:tracePt t="85158" x="4824413" y="5064125"/>
          <p14:tracePt t="85159" x="4832350" y="5064125"/>
          <p14:tracePt t="85160" x="4840288" y="5064125"/>
          <p14:tracePt t="85162" x="4848225" y="5064125"/>
          <p14:tracePt t="85164" x="4856163" y="5064125"/>
          <p14:tracePt t="85166" x="4864100" y="5064125"/>
          <p14:tracePt t="85174" x="4887913" y="5064125"/>
          <p14:tracePt t="85190" x="4895850" y="5064125"/>
          <p14:tracePt t="85232" x="4887913" y="5064125"/>
          <p14:tracePt t="85240" x="4872038" y="5064125"/>
          <p14:tracePt t="85248" x="4856163" y="5064125"/>
          <p14:tracePt t="85248" x="4848225" y="5064125"/>
          <p14:tracePt t="85258" x="4824413" y="5064125"/>
          <p14:tracePt t="85259" x="4816475" y="5064125"/>
          <p14:tracePt t="85262" x="4808538" y="5064125"/>
          <p14:tracePt t="85265" x="4800600" y="5064125"/>
          <p14:tracePt t="85266" x="4792663" y="5064125"/>
          <p14:tracePt t="85274" x="4776788" y="5064125"/>
          <p14:tracePt t="85275" x="4768850" y="5064125"/>
          <p14:tracePt t="85280" x="4760913" y="5064125"/>
          <p14:tracePt t="85291" x="4745038" y="5064125"/>
          <p14:tracePt t="85299" x="4737100" y="5064125"/>
          <p14:tracePt t="85468" x="4729163" y="5064125"/>
          <p14:tracePt t="85486" x="4721225" y="5064125"/>
          <p14:tracePt t="85494" x="4713288" y="5064125"/>
          <p14:tracePt t="85504" x="4695825" y="5064125"/>
          <p14:tracePt t="85513" x="4679950" y="5064125"/>
          <p14:tracePt t="85524" x="4664075" y="5064125"/>
          <p14:tracePt t="85526" x="4656138" y="5064125"/>
          <p14:tracePt t="85530" x="4648200" y="5064125"/>
          <p14:tracePt t="85541" x="4632325" y="5064125"/>
          <p14:tracePt t="85545" x="4624388" y="5064125"/>
          <p14:tracePt t="85557" x="4608513" y="5064125"/>
          <p14:tracePt t="85565" x="4600575" y="5064125"/>
          <p14:tracePt t="85574" x="4592638" y="5064125"/>
          <p14:tracePt t="85583" x="4584700" y="5064125"/>
          <p14:tracePt t="85611" x="4576763" y="5064125"/>
          <p14:tracePt t="85849" x="4568825" y="5064125"/>
          <p14:tracePt t="85858" x="4560888" y="5064125"/>
          <p14:tracePt t="85865" x="4545013" y="5064125"/>
          <p14:tracePt t="85866" x="4537075" y="5064125"/>
          <p14:tracePt t="85873" x="4521200" y="5064125"/>
          <p14:tracePt t="85875" x="4513263" y="5064125"/>
          <p14:tracePt t="85877" x="4505325" y="5064125"/>
          <p14:tracePt t="85879" x="4497388" y="5064125"/>
          <p14:tracePt t="85882" x="4489450" y="5064125"/>
          <p14:tracePt t="85891" x="4465638" y="5072063"/>
          <p14:tracePt t="85892" x="4457700" y="5072063"/>
          <p14:tracePt t="85895" x="4449763" y="5072063"/>
          <p14:tracePt t="85897" x="4441825" y="5072063"/>
          <p14:tracePt t="85900" x="4433888" y="5072063"/>
          <p14:tracePt t="85906" x="4418013" y="5072063"/>
          <p14:tracePt t="85908" x="4410075" y="5072063"/>
          <p14:tracePt t="85910" x="4402138" y="5072063"/>
          <p14:tracePt t="85912" x="4394200" y="5072063"/>
          <p14:tracePt t="85915" x="4386263" y="5072063"/>
          <p14:tracePt t="85923" x="4362450" y="5072063"/>
          <p14:tracePt t="85925" x="4352925" y="5072063"/>
          <p14:tracePt t="85927" x="4344988" y="5072063"/>
          <p14:tracePt t="85930" x="4337050" y="5072063"/>
          <p14:tracePt t="85932" x="4329113" y="5072063"/>
          <p14:tracePt t="85940" x="4305300" y="5072063"/>
          <p14:tracePt t="85942" x="4297363" y="5072063"/>
          <p14:tracePt t="85944" x="4289425" y="5072063"/>
          <p14:tracePt t="85946" x="4281488" y="5072063"/>
          <p14:tracePt t="85948" x="4273550" y="5072063"/>
          <p14:tracePt t="85950" x="4265613" y="5072063"/>
          <p14:tracePt t="85957" x="4241800" y="5064125"/>
          <p14:tracePt t="85958" x="4233863" y="5064125"/>
          <p14:tracePt t="85960" x="4225925" y="5064125"/>
          <p14:tracePt t="85962" x="4217988" y="5064125"/>
          <p14:tracePt t="85964" x="4210050" y="5064125"/>
          <p14:tracePt t="85966" x="4202113" y="5064125"/>
          <p14:tracePt t="85973" x="4170363" y="5064125"/>
          <p14:tracePt t="85975" x="4162425" y="5064125"/>
          <p14:tracePt t="85977" x="4154488" y="5064125"/>
          <p14:tracePt t="85978" x="4146550" y="5064125"/>
          <p14:tracePt t="85981" x="4138613" y="5064125"/>
          <p14:tracePt t="85983" x="4130675" y="5064125"/>
          <p14:tracePt t="85990" x="4114800" y="5064125"/>
          <p14:tracePt t="85992" x="4106863" y="5064125"/>
          <p14:tracePt t="86008" x="4098925" y="5064125"/>
          <p14:tracePt t="86104" x="4106863" y="5064125"/>
          <p14:tracePt t="86112" x="4114800" y="5056188"/>
          <p14:tracePt t="86120" x="4122738" y="5056188"/>
          <p14:tracePt t="86128" x="4130675" y="5056188"/>
          <p14:tracePt t="86130" x="4138613" y="5056188"/>
          <p14:tracePt t="86172" x="4130675" y="5056188"/>
          <p14:tracePt t="86179" x="4098925" y="5056188"/>
          <p14:tracePt t="86180" x="4090988" y="5056188"/>
          <p14:tracePt t="86187" x="4011613" y="5064125"/>
          <p14:tracePt t="86189" x="3970338" y="5072063"/>
          <p14:tracePt t="86195" x="3859213" y="5072063"/>
          <p14:tracePt t="86196" x="3835400" y="5080000"/>
          <p14:tracePt t="86197" x="3811588" y="5080000"/>
          <p14:tracePt t="86198" x="3795713" y="5080000"/>
          <p14:tracePt t="86199" x="3763963" y="5080000"/>
          <p14:tracePt t="86200" x="3732213" y="5080000"/>
          <p14:tracePt t="86207" x="3532188" y="5087938"/>
          <p14:tracePt t="86208" x="3508375" y="5087938"/>
          <p14:tracePt t="86209" x="3476625" y="5087938"/>
          <p14:tracePt t="86210" x="3444875" y="5087938"/>
          <p14:tracePt t="86211" x="3413125" y="5087938"/>
          <p14:tracePt t="86212" x="3373438" y="5087938"/>
          <p14:tracePt t="86213" x="3341688" y="5087938"/>
          <p14:tracePt t="86214" x="3308350" y="5087938"/>
          <p14:tracePt t="86215" x="3276600" y="5087938"/>
          <p14:tracePt t="86216" x="3244850" y="5087938"/>
          <p14:tracePt t="86223" x="2982913" y="5087938"/>
          <p14:tracePt t="86225" x="2901950" y="5087938"/>
          <p14:tracePt t="86226" x="2870200" y="5087938"/>
          <p14:tracePt t="86227" x="2830513" y="5087938"/>
          <p14:tracePt t="86228" x="2798763" y="5087938"/>
          <p14:tracePt t="86229" x="2759075" y="5087938"/>
          <p14:tracePt t="86230" x="2719388" y="5087938"/>
          <p14:tracePt t="86231" x="2687638" y="5087938"/>
          <p14:tracePt t="86232" x="2647950" y="5087938"/>
          <p14:tracePt t="86233" x="2616200" y="5087938"/>
          <p14:tracePt t="86240" x="2392363" y="5087938"/>
          <p14:tracePt t="86241" x="2360613" y="5087938"/>
          <p14:tracePt t="86242" x="2328863" y="5087938"/>
          <p14:tracePt t="86243" x="2297113" y="5087938"/>
          <p14:tracePt t="86244" x="2273300" y="5087938"/>
          <p14:tracePt t="86245" x="2255838" y="5087938"/>
          <p14:tracePt t="86246" x="2224088" y="5087938"/>
          <p14:tracePt t="86247" x="2192338" y="5087938"/>
          <p14:tracePt t="86248" x="2176463" y="5087938"/>
          <p14:tracePt t="86249" x="2152650" y="5087938"/>
          <p14:tracePt t="86250" x="2128838" y="5087938"/>
          <p14:tracePt t="86256" x="2009775" y="5087938"/>
          <p14:tracePt t="86257" x="1993900" y="5087938"/>
          <p14:tracePt t="86258" x="1978025" y="5087938"/>
          <p14:tracePt t="86259" x="1962150" y="5087938"/>
          <p14:tracePt t="86260" x="1946275" y="5087938"/>
          <p14:tracePt t="86261" x="1938338" y="5087938"/>
          <p14:tracePt t="86262" x="1922463" y="5087938"/>
          <p14:tracePt t="86263" x="1905000" y="5087938"/>
          <p14:tracePt t="86264" x="1889125" y="5087938"/>
          <p14:tracePt t="86265" x="1881188" y="5087938"/>
          <p14:tracePt t="86266" x="1873250" y="5087938"/>
          <p14:tracePt t="86273" x="1801813" y="5087938"/>
          <p14:tracePt t="86274" x="1793875" y="5087938"/>
          <p14:tracePt t="86276" x="1785938" y="5087938"/>
          <p14:tracePt t="86277" x="1778000" y="5087938"/>
          <p14:tracePt t="86278" x="1770063" y="5087938"/>
          <p14:tracePt t="86280" x="1762125" y="5087938"/>
          <p14:tracePt t="86282" x="1754188" y="5087938"/>
          <p14:tracePt t="86290" x="1730375" y="5087938"/>
          <p14:tracePt t="86319" x="1722438" y="5087938"/>
          <p14:tracePt t="86441" x="1730375" y="5087938"/>
          <p14:tracePt t="86489" x="1722438" y="5087938"/>
          <p14:tracePt t="86497" x="1706563" y="5087938"/>
          <p14:tracePt t="86504" x="1666875" y="5087938"/>
          <p14:tracePt t="86512" x="1603375" y="5095875"/>
          <p14:tracePt t="86514" x="1587500" y="5103813"/>
          <p14:tracePt t="86515" x="1579563" y="5103813"/>
          <p14:tracePt t="86516" x="1571625" y="5103813"/>
          <p14:tracePt t="86523" x="1498600" y="5111750"/>
          <p14:tracePt t="86525" x="1482725" y="5111750"/>
          <p14:tracePt t="86525" x="1466850" y="5119688"/>
          <p14:tracePt t="86527" x="1458913" y="5119688"/>
          <p14:tracePt t="86528" x="1450975" y="5119688"/>
          <p14:tracePt t="86529" x="1443038" y="5119688"/>
          <p14:tracePt t="86530" x="1435100" y="5127625"/>
          <p14:tracePt t="86531" x="1427163" y="5127625"/>
          <p14:tracePt t="86532" x="1411288" y="5127625"/>
          <p14:tracePt t="86533" x="1403350" y="5127625"/>
          <p14:tracePt t="86540" x="1347788" y="5143500"/>
          <p14:tracePt t="86542" x="1331913" y="5143500"/>
          <p14:tracePt t="86543" x="1323975" y="5143500"/>
          <p14:tracePt t="86544" x="1316038" y="5143500"/>
          <p14:tracePt t="86546" x="1308100" y="5151438"/>
          <p14:tracePt t="86547" x="1300163" y="5151438"/>
          <p14:tracePt t="86548" x="1292225" y="5151438"/>
          <p14:tracePt t="86549" x="1284288" y="5159375"/>
          <p14:tracePt t="86556" x="1260475" y="5167313"/>
          <p14:tracePt t="86557" x="1252538" y="5167313"/>
          <p14:tracePt t="86559" x="1244600" y="5167313"/>
          <p14:tracePt t="86561" x="1244600" y="5175250"/>
          <p14:tracePt t="86563" x="1236663" y="5175250"/>
          <p14:tracePt t="86573" x="1236663" y="5183188"/>
          <p14:tracePt t="86594" x="1236663" y="5191125"/>
          <p14:tracePt t="86609" x="1244600" y="5199063"/>
          <p14:tracePt t="86610" x="1252538" y="5199063"/>
          <p14:tracePt t="86614" x="1260475" y="5199063"/>
          <p14:tracePt t="86615" x="1268413" y="5199063"/>
          <p14:tracePt t="86624" x="1316038" y="5207000"/>
          <p14:tracePt t="86625" x="1323975" y="5207000"/>
          <p14:tracePt t="86626" x="1331913" y="5207000"/>
          <p14:tracePt t="86627" x="1339850" y="5207000"/>
          <p14:tracePt t="86628" x="1347788" y="5207000"/>
          <p14:tracePt t="86629" x="1347788" y="5214938"/>
          <p14:tracePt t="86630" x="1363663" y="5214938"/>
          <p14:tracePt t="86632" x="1371600" y="5214938"/>
          <p14:tracePt t="86633" x="1387475" y="5214938"/>
          <p14:tracePt t="86640" x="1450975" y="5214938"/>
          <p14:tracePt t="86641" x="1458913" y="5214938"/>
          <p14:tracePt t="86642" x="1466850" y="5214938"/>
          <p14:tracePt t="86643" x="1474788" y="5214938"/>
          <p14:tracePt t="86644" x="1482725" y="5214938"/>
          <p14:tracePt t="86645" x="1490663" y="5222875"/>
          <p14:tracePt t="86646" x="1506538" y="5222875"/>
          <p14:tracePt t="86648" x="1514475" y="5222875"/>
          <p14:tracePt t="86649" x="1522413" y="5222875"/>
          <p14:tracePt t="86650" x="1538288" y="5222875"/>
          <p14:tracePt t="86657" x="1587500" y="5222875"/>
          <p14:tracePt t="86659" x="1595438" y="5222875"/>
          <p14:tracePt t="86660" x="1603375" y="5222875"/>
          <p14:tracePt t="86662" x="1611313" y="5222875"/>
          <p14:tracePt t="86664" x="1619250" y="5222875"/>
          <p14:tracePt t="86666" x="1627188" y="5222875"/>
          <p14:tracePt t="86673" x="1651000" y="5230813"/>
          <p14:tracePt t="86677" x="1658938" y="5230813"/>
          <p14:tracePt t="86709" x="1658938" y="5238750"/>
          <p14:tracePt t="86719" x="1651000" y="5238750"/>
          <p14:tracePt t="86726" x="1643063" y="5246688"/>
          <p14:tracePt t="86727" x="1635125" y="5254625"/>
          <p14:tracePt t="86730" x="1627188" y="5254625"/>
          <p14:tracePt t="86732" x="1619250" y="5262563"/>
          <p14:tracePt t="86741" x="1587500" y="5270500"/>
          <p14:tracePt t="86743" x="1579563" y="5278438"/>
          <p14:tracePt t="86745" x="1571625" y="5278438"/>
          <p14:tracePt t="86746" x="1571625" y="5286375"/>
          <p14:tracePt t="86747" x="1562100" y="5286375"/>
          <p14:tracePt t="86749" x="1554163" y="5286375"/>
          <p14:tracePt t="86757" x="1514475" y="5294313"/>
          <p14:tracePt t="86758" x="1506538" y="5302250"/>
          <p14:tracePt t="86759" x="1498600" y="5302250"/>
          <p14:tracePt t="86760" x="1490663" y="5302250"/>
          <p14:tracePt t="86761" x="1482725" y="5302250"/>
          <p14:tracePt t="86762" x="1482725" y="5310188"/>
          <p14:tracePt t="86763" x="1466850" y="5310188"/>
          <p14:tracePt t="86765" x="1458913" y="5310188"/>
          <p14:tracePt t="86766" x="1450975" y="5310188"/>
          <p14:tracePt t="86774" x="1395413" y="5327650"/>
          <p14:tracePt t="86775" x="1379538" y="5327650"/>
          <p14:tracePt t="86776" x="1371600" y="5335588"/>
          <p14:tracePt t="86778" x="1355725" y="5335588"/>
          <p14:tracePt t="86780" x="1347788" y="5335588"/>
          <p14:tracePt t="86781" x="1339850" y="5335588"/>
          <p14:tracePt t="86782" x="1331913" y="5343525"/>
          <p14:tracePt t="86783" x="1323975" y="5343525"/>
          <p14:tracePt t="86790" x="1268413" y="5351463"/>
          <p14:tracePt t="86791" x="1260475" y="5351463"/>
          <p14:tracePt t="86793" x="1252538" y="5359400"/>
          <p14:tracePt t="86794" x="1244600" y="5359400"/>
          <p14:tracePt t="86795" x="1236663" y="5359400"/>
          <p14:tracePt t="86796" x="1228725" y="5359400"/>
          <p14:tracePt t="86797" x="1228725" y="5367338"/>
          <p14:tracePt t="86798" x="1220788" y="5367338"/>
          <p14:tracePt t="86799" x="1211263" y="5367338"/>
          <p14:tracePt t="86800" x="1203325" y="5367338"/>
          <p14:tracePt t="86807" x="1171575" y="5375275"/>
          <p14:tracePt t="86808" x="1163638" y="5375275"/>
          <p14:tracePt t="86810" x="1155700" y="5383213"/>
          <p14:tracePt t="86812" x="1147763" y="5383213"/>
          <p14:tracePt t="86813" x="1139825" y="5383213"/>
          <p14:tracePt t="86815" x="1139825" y="5391150"/>
          <p14:tracePt t="86816" x="1131888" y="5391150"/>
          <p14:tracePt t="86823" x="1123950" y="5399088"/>
          <p14:tracePt t="86869" x="1131888" y="5399088"/>
          <p14:tracePt t="86877" x="1155700" y="5399088"/>
          <p14:tracePt t="86885" x="1187450" y="5399088"/>
          <p14:tracePt t="86886" x="1195388" y="5399088"/>
          <p14:tracePt t="86894" x="1228725" y="5399088"/>
          <p14:tracePt t="86895" x="1236663" y="5399088"/>
          <p14:tracePt t="86897" x="1244600" y="5399088"/>
          <p14:tracePt t="86900" x="1252538" y="5399088"/>
          <p14:tracePt t="86907" x="1268413" y="5399088"/>
          <p14:tracePt t="86908" x="1276350" y="5399088"/>
          <p14:tracePt t="86912" x="1284288" y="5399088"/>
          <p14:tracePt t="86972" x="1276350" y="5407025"/>
          <p14:tracePt t="86979" x="1260475" y="5414963"/>
          <p14:tracePt t="86987" x="1228725" y="5422900"/>
          <p14:tracePt t="86988" x="1228725" y="5430838"/>
          <p14:tracePt t="86995" x="1195388" y="5438775"/>
          <p14:tracePt t="86996" x="1187450" y="5438775"/>
          <p14:tracePt t="86998" x="1179513" y="5438775"/>
          <p14:tracePt t="86999" x="1171575" y="5446713"/>
          <p14:tracePt t="87007" x="1139825" y="5454650"/>
          <p14:tracePt t="87008" x="1131888" y="5454650"/>
          <p14:tracePt t="87009" x="1131888" y="5462588"/>
          <p14:tracePt t="87010" x="1123950" y="5462588"/>
          <p14:tracePt t="87011" x="1116013" y="5462588"/>
          <p14:tracePt t="87014" x="1108075" y="5462588"/>
          <p14:tracePt t="87015" x="1108075" y="5470525"/>
          <p14:tracePt t="87016" x="1100138" y="5470525"/>
          <p14:tracePt t="87024" x="1084263" y="5478463"/>
          <p14:tracePt t="87027" x="1076325" y="5478463"/>
          <p14:tracePt t="87028" x="1076325" y="5486400"/>
          <p14:tracePt t="87064" x="1084263" y="5486400"/>
          <p14:tracePt t="87073" x="1100138" y="5494338"/>
          <p14:tracePt t="87080" x="1131888" y="5494338"/>
          <p14:tracePt t="87082" x="1139825" y="5494338"/>
          <p14:tracePt t="87090" x="1179513" y="5502275"/>
          <p14:tracePt t="87092" x="1187450" y="5502275"/>
          <p14:tracePt t="87093" x="1195388" y="5502275"/>
          <p14:tracePt t="87094" x="1203325" y="5502275"/>
          <p14:tracePt t="87096" x="1211263" y="5502275"/>
          <p14:tracePt t="87098" x="1220788" y="5502275"/>
          <p14:tracePt t="87099" x="1228725" y="5502275"/>
          <p14:tracePt t="87106" x="1252538" y="5502275"/>
          <p14:tracePt t="87107" x="1260475" y="5502275"/>
          <p14:tracePt t="87109" x="1268413" y="5502275"/>
          <p14:tracePt t="87112" x="1276350" y="5502275"/>
          <p14:tracePt t="87114" x="1284288" y="5502275"/>
          <p14:tracePt t="87123" x="1300163" y="5502275"/>
          <p14:tracePt t="87158" x="1308100" y="5502275"/>
          <p14:tracePt t="87205" x="1300163" y="5502275"/>
          <p14:tracePt t="87211" x="1300163" y="5510213"/>
          <p14:tracePt t="87220" x="1292225" y="5510213"/>
          <p14:tracePt t="87229" x="1284288" y="5510213"/>
          <p14:tracePt t="87240" x="1276350" y="5510213"/>
          <p14:tracePt t="87257" x="1276350" y="5518150"/>
          <p14:tracePt t="87304" x="1284288" y="5518150"/>
          <p14:tracePt t="87312" x="1292225" y="5518150"/>
          <p14:tracePt t="87320" x="1292225" y="5526088"/>
          <p14:tracePt t="87327" x="1300163" y="5526088"/>
          <p14:tracePt t="87615" x="1308100" y="5526088"/>
          <p14:tracePt t="87632" x="1316038" y="5526088"/>
          <p14:tracePt t="87640" x="1323975" y="5526088"/>
          <p14:tracePt t="87649" x="1339850" y="5518150"/>
          <p14:tracePt t="87656" x="1355725" y="5502275"/>
          <p14:tracePt t="87660" x="1363663" y="5502275"/>
          <p14:tracePt t="87661" x="1363663" y="5494338"/>
          <p14:tracePt t="87664" x="1371600" y="5494338"/>
          <p14:tracePt t="87665" x="1371600" y="5486400"/>
          <p14:tracePt t="87674" x="1387475" y="5470525"/>
          <p14:tracePt t="87676" x="1395413" y="5470525"/>
          <p14:tracePt t="87677" x="1395413" y="5462588"/>
          <p14:tracePt t="87678" x="1403350" y="5462588"/>
          <p14:tracePt t="87680" x="1403350" y="5454650"/>
          <p14:tracePt t="87682" x="1411288" y="5454650"/>
          <p14:tracePt t="87690" x="1419225" y="5430838"/>
          <p14:tracePt t="87691" x="1427163" y="5430838"/>
          <p14:tracePt t="87692" x="1427163" y="5422900"/>
          <p14:tracePt t="87694" x="1435100" y="5422900"/>
          <p14:tracePt t="87695" x="1435100" y="5414963"/>
          <p14:tracePt t="87699" x="1435100" y="5407025"/>
          <p14:tracePt t="87700" x="1443038" y="5407025"/>
          <p14:tracePt t="87707" x="1450975" y="5383213"/>
          <p14:tracePt t="87708" x="1450975" y="5375275"/>
          <p14:tracePt t="87711" x="1458913" y="5367338"/>
          <p14:tracePt t="87714" x="1458913" y="5359400"/>
          <p14:tracePt t="87716" x="1458913" y="5351463"/>
          <p14:tracePt t="87723" x="1474788" y="5327650"/>
          <p14:tracePt t="87725" x="1474788" y="5319713"/>
          <p14:tracePt t="87726" x="1474788" y="5310188"/>
          <p14:tracePt t="87728" x="1474788" y="5302250"/>
          <p14:tracePt t="87730" x="1474788" y="5294313"/>
          <p14:tracePt t="87731" x="1474788" y="5286375"/>
          <p14:tracePt t="87733" x="1482725" y="5278438"/>
          <p14:tracePt t="87740" x="1482725" y="5246688"/>
          <p14:tracePt t="87741" x="1482725" y="5238750"/>
          <p14:tracePt t="87743" x="1482725" y="5230813"/>
          <p14:tracePt t="87744" x="1482725" y="5222875"/>
          <p14:tracePt t="87746" x="1482725" y="5214938"/>
          <p14:tracePt t="87748" x="1482725" y="5207000"/>
          <p14:tracePt t="87749" x="1482725" y="5199063"/>
          <p14:tracePt t="87756" x="1482725" y="5167313"/>
          <p14:tracePt t="87757" x="1482725" y="5159375"/>
          <p14:tracePt t="87759" x="1482725" y="5151438"/>
          <p14:tracePt t="87760" x="1482725" y="5143500"/>
          <p14:tracePt t="87762" x="1482725" y="5135563"/>
          <p14:tracePt t="87764" x="1482725" y="5127625"/>
          <p14:tracePt t="87765" x="1482725" y="5119688"/>
          <p14:tracePt t="87774" x="1466850" y="5080000"/>
          <p14:tracePt t="87775" x="1466850" y="5072063"/>
          <p14:tracePt t="87777" x="1466850" y="5064125"/>
          <p14:tracePt t="87778" x="1458913" y="5064125"/>
          <p14:tracePt t="87779" x="1458913" y="5056188"/>
          <p14:tracePt t="87782" x="1458913" y="5048250"/>
          <p14:tracePt t="87790" x="1450975" y="5016500"/>
          <p14:tracePt t="87791" x="1443038" y="5008563"/>
          <p14:tracePt t="87793" x="1443038" y="5000625"/>
          <p14:tracePt t="87795" x="1435100" y="5000625"/>
          <p14:tracePt t="87796" x="1435100" y="4992688"/>
          <p14:tracePt t="87798" x="1435100" y="4984750"/>
          <p14:tracePt t="87800" x="1435100" y="4976813"/>
          <p14:tracePt t="87807" x="1427163" y="4959350"/>
          <p14:tracePt t="87808" x="1419225" y="4951413"/>
          <p14:tracePt t="87811" x="1419225" y="4943475"/>
          <p14:tracePt t="87813" x="1419225" y="4935538"/>
          <p14:tracePt t="87814" x="1411288" y="4935538"/>
          <p14:tracePt t="87816" x="1411288" y="4927600"/>
          <p14:tracePt t="87823" x="1403350" y="4911725"/>
          <p14:tracePt t="87825" x="1403350" y="4903788"/>
          <p14:tracePt t="87828" x="1403350" y="4895850"/>
          <p14:tracePt t="87830" x="1395413" y="4895850"/>
          <p14:tracePt t="87831" x="1395413" y="4887913"/>
          <p14:tracePt t="87840" x="1387475" y="4872038"/>
          <p14:tracePt t="87841" x="1387475" y="4864100"/>
          <p14:tracePt t="87843" x="1387475" y="4856163"/>
          <p14:tracePt t="87844" x="1379538" y="4856163"/>
          <p14:tracePt t="87846" x="1379538" y="4848225"/>
          <p14:tracePt t="87850" x="1371600" y="4840288"/>
          <p14:tracePt t="87857" x="1363663" y="4824413"/>
          <p14:tracePt t="87859" x="1355725" y="4824413"/>
          <p14:tracePt t="87862" x="1355725" y="4816475"/>
          <p14:tracePt t="87875" x="1339850" y="4800600"/>
          <p14:tracePt t="87879" x="1331913" y="4800600"/>
          <p14:tracePt t="87880" x="1331913" y="4792663"/>
          <p14:tracePt t="87890" x="1323975" y="4792663"/>
          <p14:tracePt t="87912" x="1323975" y="4784725"/>
          <p14:tracePt t="87953" x="1316038" y="4784725"/>
          <p14:tracePt t="87962" x="1308100" y="4784725"/>
          <p14:tracePt t="87970" x="1292225" y="4784725"/>
          <p14:tracePt t="87978" x="1268413" y="4784725"/>
          <p14:tracePt t="87980" x="1260475" y="4784725"/>
          <p14:tracePt t="87982" x="1252538" y="4784725"/>
          <p14:tracePt t="87990" x="1211263" y="4784725"/>
          <p14:tracePt t="87992" x="1203325" y="4792663"/>
          <p14:tracePt t="87993" x="1195388" y="4792663"/>
          <p14:tracePt t="87995" x="1187450" y="4792663"/>
          <p14:tracePt t="87997" x="1179513" y="4792663"/>
          <p14:tracePt t="87999" x="1171575" y="4792663"/>
          <p14:tracePt t="88000" x="1163638" y="4792663"/>
          <p14:tracePt t="88007" x="1131888" y="4792663"/>
          <p14:tracePt t="88009" x="1123950" y="4792663"/>
          <p14:tracePt t="88012" x="1116013" y="4792663"/>
          <p14:tracePt t="88014" x="1108075" y="4792663"/>
          <p14:tracePt t="88016" x="1100138" y="4792663"/>
          <p14:tracePt t="88024" x="1084263" y="4792663"/>
          <p14:tracePt t="88030" x="1076325" y="4792663"/>
          <p14:tracePt t="88100" x="1084263" y="4792663"/>
          <p14:tracePt t="88109" x="1100138" y="4792663"/>
          <p14:tracePt t="88115" x="1123950" y="4792663"/>
          <p14:tracePt t="88123" x="1171575" y="4792663"/>
          <p14:tracePt t="88125" x="1187450" y="4792663"/>
          <p14:tracePt t="88125" x="1195388" y="4792663"/>
          <p14:tracePt t="88127" x="1203325" y="4792663"/>
          <p14:tracePt t="88128" x="1211263" y="4792663"/>
          <p14:tracePt t="88129" x="1220788" y="4792663"/>
          <p14:tracePt t="88130" x="1228725" y="4792663"/>
          <p14:tracePt t="88131" x="1236663" y="4792663"/>
          <p14:tracePt t="88132" x="1244600" y="4792663"/>
          <p14:tracePt t="88133" x="1260475" y="4792663"/>
          <p14:tracePt t="88140" x="1308100" y="4792663"/>
          <p14:tracePt t="88141" x="1323975" y="4792663"/>
          <p14:tracePt t="88142" x="1331913" y="4792663"/>
          <p14:tracePt t="88144" x="1339850" y="4800600"/>
          <p14:tracePt t="88145" x="1347788" y="4800600"/>
          <p14:tracePt t="88146" x="1355725" y="4800600"/>
          <p14:tracePt t="88147" x="1363663" y="4800600"/>
          <p14:tracePt t="88148" x="1371600" y="4800600"/>
          <p14:tracePt t="88150" x="1379538" y="4800600"/>
          <p14:tracePt t="88157" x="1411288" y="4800600"/>
          <p14:tracePt t="88158" x="1419225" y="4800600"/>
          <p14:tracePt t="88161" x="1427163" y="4800600"/>
          <p14:tracePt t="88164" x="1435100" y="4800600"/>
          <p14:tracePt t="88236" x="1427163" y="4800600"/>
          <p14:tracePt t="88244" x="1411288" y="4800600"/>
          <p14:tracePt t="88252" x="1371600" y="4800600"/>
          <p14:tracePt t="88260" x="1331913" y="4800600"/>
          <p14:tracePt t="88261" x="1323975" y="4800600"/>
          <p14:tracePt t="88262" x="1316038" y="4792663"/>
          <p14:tracePt t="88263" x="1308100" y="4792663"/>
          <p14:tracePt t="88264" x="1300163" y="4792663"/>
          <p14:tracePt t="88266" x="1292225" y="4792663"/>
          <p14:tracePt t="88273" x="1236663" y="4792663"/>
          <p14:tracePt t="88275" x="1220788" y="4784725"/>
          <p14:tracePt t="88276" x="1211263" y="4784725"/>
          <p14:tracePt t="88277" x="1203325" y="4784725"/>
          <p14:tracePt t="88278" x="1195388" y="4784725"/>
          <p14:tracePt t="88280" x="1187450" y="4784725"/>
          <p14:tracePt t="88281" x="1179513" y="4784725"/>
          <p14:tracePt t="88282" x="1171575" y="4776788"/>
          <p14:tracePt t="88283" x="1163638" y="4776788"/>
          <p14:tracePt t="88290" x="1116013" y="4776788"/>
          <p14:tracePt t="88292" x="1108075" y="4776788"/>
          <p14:tracePt t="88293" x="1100138" y="4776788"/>
          <p14:tracePt t="88295" x="1092200" y="4776788"/>
          <p14:tracePt t="88296" x="1084263" y="4776788"/>
          <p14:tracePt t="88298" x="1076325" y="4768850"/>
          <p14:tracePt t="88300" x="1068388" y="4768850"/>
          <p14:tracePt t="88307" x="1044575" y="4768850"/>
          <p14:tracePt t="88308" x="1036638" y="4768850"/>
          <p14:tracePt t="88311" x="1028700" y="4768850"/>
          <p14:tracePt t="88314" x="1020763" y="4768850"/>
          <p14:tracePt t="88323" x="1012825" y="4768850"/>
          <p14:tracePt t="88330" x="1004888" y="4768850"/>
          <p14:tracePt t="88380" x="1012825" y="4760913"/>
          <p14:tracePt t="88389" x="1020763" y="4760913"/>
          <p14:tracePt t="88390" x="1028700" y="4760913"/>
          <p14:tracePt t="88397" x="1052513" y="4752975"/>
          <p14:tracePt t="88399" x="1060450" y="4752975"/>
          <p14:tracePt t="88400" x="1068388" y="4745038"/>
          <p14:tracePt t="88407" x="1100138" y="4737100"/>
          <p14:tracePt t="88409" x="1108075" y="4737100"/>
          <p14:tracePt t="88410" x="1116013" y="4737100"/>
          <p14:tracePt t="88412" x="1123950" y="4737100"/>
          <p14:tracePt t="88413" x="1131888" y="4737100"/>
          <p14:tracePt t="88415" x="1139825" y="4737100"/>
          <p14:tracePt t="88425" x="1179513" y="4729163"/>
          <p14:tracePt t="88425" x="1187450" y="4729163"/>
          <p14:tracePt t="88428" x="1187450" y="4721225"/>
          <p14:tracePt t="88429" x="1195388" y="4721225"/>
          <p14:tracePt t="88430" x="1203325" y="4721225"/>
          <p14:tracePt t="88433" x="1211263" y="4721225"/>
          <p14:tracePt t="88440" x="1228725" y="4721225"/>
          <p14:tracePt t="88444" x="1236663" y="4721225"/>
          <p14:tracePt t="88507" x="1228725" y="4721225"/>
          <p14:tracePt t="88514" x="1211263" y="4721225"/>
          <p14:tracePt t="88524" x="1187450" y="4721225"/>
          <p14:tracePt t="88525" x="1179513" y="4721225"/>
          <p14:tracePt t="88532" x="1155700" y="4729163"/>
          <p14:tracePt t="88540" x="1131888" y="4729163"/>
          <p14:tracePt t="88541" x="1123950" y="4729163"/>
          <p14:tracePt t="88544" x="1116013" y="4729163"/>
          <p14:tracePt t="88547" x="1108075" y="4729163"/>
          <p14:tracePt t="88557" x="1100138" y="4729163"/>
          <p14:tracePt t="88628" x="1108075" y="4729163"/>
          <p14:tracePt t="88636" x="1123950" y="4729163"/>
          <p14:tracePt t="88644" x="1139825" y="4729163"/>
          <p14:tracePt t="88645" x="1147763" y="4729163"/>
          <p14:tracePt t="88648" x="1155700" y="4729163"/>
          <p14:tracePt t="88649" x="1155700" y="4721225"/>
          <p14:tracePt t="88657" x="1187450" y="4721225"/>
          <p14:tracePt t="88659" x="1195388" y="4721225"/>
          <p14:tracePt t="88660" x="1203325" y="4721225"/>
          <p14:tracePt t="88662" x="1211263" y="4721225"/>
          <p14:tracePt t="88663" x="1220788" y="4713288"/>
          <p14:tracePt t="88665" x="1228725" y="4713288"/>
          <p14:tracePt t="88674" x="1276350" y="4713288"/>
          <p14:tracePt t="88675" x="1284288" y="4713288"/>
          <p14:tracePt t="88676" x="1292225" y="4713288"/>
          <p14:tracePt t="88678" x="1300163" y="4713288"/>
          <p14:tracePt t="88679" x="1308100" y="4713288"/>
          <p14:tracePt t="88680" x="1316038" y="4713288"/>
          <p14:tracePt t="88681" x="1323975" y="4713288"/>
          <p14:tracePt t="88682" x="1331913" y="4713288"/>
          <p14:tracePt t="88690" x="1371600" y="4713288"/>
          <p14:tracePt t="88691" x="1379538" y="4713288"/>
          <p14:tracePt t="88693" x="1387475" y="4713288"/>
          <p14:tracePt t="88695" x="1395413" y="4713288"/>
          <p14:tracePt t="88698" x="1403350" y="4713288"/>
          <p14:tracePt t="88707" x="1419225" y="4713288"/>
          <p14:tracePt t="88766" x="1419225" y="4721225"/>
          <p14:tracePt t="89084" x="1411288" y="4721225"/>
          <p14:tracePt t="89093" x="1403350" y="4721225"/>
          <p14:tracePt t="89102" x="1379538" y="4721225"/>
          <p14:tracePt t="89109" x="1323975" y="4729163"/>
          <p14:tracePt t="89111" x="1308100" y="4729163"/>
          <p14:tracePt t="89112" x="1300163" y="4729163"/>
          <p14:tracePt t="89113" x="1284288" y="4729163"/>
          <p14:tracePt t="89114" x="1276350" y="4729163"/>
          <p14:tracePt t="89115" x="1268413" y="4729163"/>
          <p14:tracePt t="89116" x="1252538" y="4729163"/>
          <p14:tracePt t="89124" x="1163638" y="4729163"/>
          <p14:tracePt t="89126" x="1131888" y="4729163"/>
          <p14:tracePt t="89126" x="1116013" y="4729163"/>
          <p14:tracePt t="89128" x="1108075" y="4729163"/>
          <p14:tracePt t="89129" x="1100138" y="4729163"/>
          <p14:tracePt t="89130" x="1084263" y="4729163"/>
          <p14:tracePt t="89131" x="1068388" y="4729163"/>
          <p14:tracePt t="89132" x="1060450" y="4729163"/>
          <p14:tracePt t="89133" x="1044575" y="4737100"/>
          <p14:tracePt t="89140" x="957263" y="4737100"/>
          <p14:tracePt t="89141" x="941388" y="4737100"/>
          <p14:tracePt t="89142" x="933450" y="4737100"/>
          <p14:tracePt t="89143" x="917575" y="4737100"/>
          <p14:tracePt t="89144" x="909638" y="4737100"/>
          <p14:tracePt t="89145" x="893763" y="4737100"/>
          <p14:tracePt t="89146" x="877888" y="4737100"/>
          <p14:tracePt t="89147" x="860425" y="4737100"/>
          <p14:tracePt t="89148" x="852488" y="4737100"/>
          <p14:tracePt t="89149" x="836613" y="4737100"/>
          <p14:tracePt t="89150" x="820738" y="4737100"/>
          <p14:tracePt t="89157" x="725488" y="4737100"/>
          <p14:tracePt t="89159" x="709613" y="4737100"/>
          <p14:tracePt t="89159" x="685800" y="4737100"/>
          <p14:tracePt t="89161" x="669925" y="4737100"/>
          <p14:tracePt t="89162" x="661988" y="4737100"/>
          <p14:tracePt t="89163" x="638175" y="4737100"/>
          <p14:tracePt t="89164" x="630238" y="4737100"/>
          <p14:tracePt t="89165" x="614363" y="4737100"/>
          <p14:tracePt t="89166" x="598488" y="4737100"/>
          <p14:tracePt t="89174" x="493713" y="4737100"/>
          <p14:tracePt t="89191" x="311150" y="4745038"/>
          <p14:tracePt t="89192" x="295275" y="4745038"/>
          <p14:tracePt t="89193" x="287338" y="4745038"/>
          <p14:tracePt t="89194" x="279400" y="4745038"/>
          <p14:tracePt t="89195" x="271463" y="4745038"/>
          <p14:tracePt t="89196" x="263525" y="4745038"/>
          <p14:tracePt t="89197" x="247650" y="4752975"/>
          <p14:tracePt t="89198" x="239713" y="4752975"/>
          <p14:tracePt t="89199" x="231775" y="4752975"/>
          <p14:tracePt t="89200" x="223838" y="4752975"/>
          <p14:tracePt t="89207" x="166688" y="4760913"/>
          <p14:tracePt t="89208" x="158750" y="4760913"/>
          <p14:tracePt t="89209" x="150813" y="4760913"/>
          <p14:tracePt t="89210" x="142875" y="4760913"/>
          <p14:tracePt t="89211" x="134938" y="4760913"/>
          <p14:tracePt t="89212" x="127000" y="4760913"/>
          <p14:tracePt t="89213" x="119063" y="4760913"/>
          <p14:tracePt t="89214" x="111125" y="4760913"/>
          <p14:tracePt t="89215" x="103188" y="4760913"/>
          <p14:tracePt t="89216" x="95250" y="4768850"/>
          <p14:tracePt t="89223" x="55563" y="4768850"/>
          <p14:tracePt t="89224" x="47625" y="4776788"/>
          <p14:tracePt t="89226" x="39688" y="4776788"/>
          <p14:tracePt t="89227" x="31750" y="4776788"/>
          <p14:tracePt t="89229" x="23813" y="4776788"/>
          <p14:tracePt t="89231" x="15875" y="4776788"/>
          <p14:tracePt t="89233" x="7938" y="4776788"/>
          <p14:tracePt t="90131" x="39688" y="4752975"/>
          <p14:tracePt t="90139" x="87313" y="4721225"/>
          <p14:tracePt t="90140" x="95250" y="4713288"/>
          <p14:tracePt t="90147" x="142875" y="4689475"/>
          <p14:tracePt t="90148" x="150813" y="4681538"/>
          <p14:tracePt t="90149" x="158750" y="4681538"/>
          <p14:tracePt t="90150" x="166688" y="4673600"/>
          <p14:tracePt t="90157" x="223838" y="4649788"/>
          <p14:tracePt t="90159" x="247650" y="4641850"/>
          <p14:tracePt t="90161" x="263525" y="4633913"/>
          <p14:tracePt t="90162" x="271463" y="4633913"/>
          <p14:tracePt t="90163" x="279400" y="4624388"/>
          <p14:tracePt t="90164" x="295275" y="4616450"/>
          <p14:tracePt t="90165" x="303213" y="4616450"/>
          <p14:tracePt t="90166" x="311150" y="4616450"/>
          <p14:tracePt t="90174" x="406400" y="4592638"/>
          <p14:tracePt t="90175" x="422275" y="4584700"/>
          <p14:tracePt t="90176" x="430213" y="4584700"/>
          <p14:tracePt t="90176" x="446088" y="4584700"/>
          <p14:tracePt t="90191" x="630238" y="4552950"/>
          <p14:tracePt t="90192" x="646113" y="4552950"/>
          <p14:tracePt t="90193" x="654050" y="4552950"/>
          <p14:tracePt t="90194" x="669925" y="4552950"/>
          <p14:tracePt t="90195" x="677863" y="4552950"/>
          <p14:tracePt t="90196" x="693738" y="4552950"/>
          <p14:tracePt t="90197" x="709613" y="4545013"/>
          <p14:tracePt t="90198" x="717550" y="4545013"/>
          <p14:tracePt t="90199" x="733425" y="4545013"/>
          <p14:tracePt t="90200" x="741363" y="4545013"/>
          <p14:tracePt t="90207" x="812800" y="4545013"/>
          <p14:tracePt t="90208" x="820738" y="4545013"/>
          <p14:tracePt t="90209" x="836613" y="4545013"/>
          <p14:tracePt t="90211" x="852488" y="4545013"/>
          <p14:tracePt t="90213" x="860425" y="4545013"/>
          <p14:tracePt t="90214" x="868363" y="4545013"/>
          <p14:tracePt t="90215" x="877888" y="4545013"/>
          <p14:tracePt t="90224" x="925513" y="4545013"/>
          <p14:tracePt t="90227" x="933450" y="4545013"/>
          <p14:tracePt t="90229" x="941388" y="4545013"/>
          <p14:tracePt t="90232" x="949325" y="4545013"/>
          <p14:tracePt t="90233" x="957263" y="4545013"/>
          <p14:tracePt t="90240" x="973138" y="4545013"/>
          <p14:tracePt t="90244" x="981075" y="4545013"/>
          <p14:tracePt t="90259" x="996950" y="4545013"/>
          <p14:tracePt t="90262" x="1004888" y="4545013"/>
          <p14:tracePt t="90275" x="1012825" y="4545013"/>
          <p14:tracePt t="90281" x="1012825" y="4552950"/>
          <p14:tracePt t="90283" x="1020763" y="4552950"/>
          <p14:tracePt t="90293" x="1020763" y="4560888"/>
          <p14:tracePt t="90300" x="1028700" y="4568825"/>
          <p14:tracePt t="90308" x="1028700" y="4576763"/>
          <p14:tracePt t="90314" x="1036638" y="4584700"/>
          <p14:tracePt t="90325" x="1036638" y="4600575"/>
          <p14:tracePt t="90327" x="1044575" y="4600575"/>
          <p14:tracePt t="90329" x="1044575" y="4608513"/>
          <p14:tracePt t="90340" x="1052513" y="4624388"/>
          <p14:tracePt t="90342" x="1060450" y="4633913"/>
          <p14:tracePt t="90345" x="1060450" y="4641850"/>
          <p14:tracePt t="90348" x="1060450" y="4649788"/>
          <p14:tracePt t="90357" x="1076325" y="4673600"/>
          <p14:tracePt t="90360" x="1076325" y="4681538"/>
          <p14:tracePt t="90362" x="1084263" y="4681538"/>
          <p14:tracePt t="90363" x="1084263" y="4689475"/>
          <p14:tracePt t="90364" x="1084263" y="4697413"/>
          <p14:tracePt t="90375" x="1100138" y="4729163"/>
          <p14:tracePt t="90377" x="1108075" y="4737100"/>
          <p14:tracePt t="90379" x="1108075" y="4745038"/>
          <p14:tracePt t="90381" x="1116013" y="4752975"/>
          <p14:tracePt t="90383" x="1123950" y="4760913"/>
          <p14:tracePt t="90390" x="1131888" y="4776788"/>
          <p14:tracePt t="90392" x="1139825" y="4792663"/>
          <p14:tracePt t="90395" x="1147763" y="4800600"/>
          <p14:tracePt t="90398" x="1147763" y="4808538"/>
          <p14:tracePt t="90399" x="1155700" y="4808538"/>
          <p14:tracePt t="90407" x="1171575" y="4824413"/>
          <p14:tracePt t="90411" x="1171575" y="4832350"/>
          <p14:tracePt t="90412" x="1179513" y="4832350"/>
          <p14:tracePt t="90424" x="1195388" y="4848225"/>
          <p14:tracePt t="90430" x="1203325" y="4848225"/>
          <p14:tracePt t="90433" x="1203325" y="4856163"/>
          <p14:tracePt t="90442" x="1211263" y="4856163"/>
          <p14:tracePt t="90444" x="1211263" y="4864100"/>
          <p14:tracePt t="90445" x="1220788" y="4864100"/>
          <p14:tracePt t="90449" x="1228725" y="4864100"/>
          <p14:tracePt t="90457" x="1236663" y="4872038"/>
          <p14:tracePt t="90461" x="1244600" y="4872038"/>
          <p14:tracePt t="90463" x="1244600" y="4879975"/>
          <p14:tracePt t="90465" x="1252538" y="4879975"/>
          <p14:tracePt t="90475" x="1260475" y="4887913"/>
          <p14:tracePt t="90478" x="1268413" y="4887913"/>
          <p14:tracePt t="90482" x="1268413" y="4895850"/>
          <p14:tracePt t="90491" x="1276350" y="4895850"/>
          <p14:tracePt t="90493" x="1284288" y="4903788"/>
          <p14:tracePt t="90508" x="1292225" y="4911725"/>
          <p14:tracePt t="90525" x="1300163" y="4919663"/>
          <p14:tracePt t="90526" x="1300163" y="4927600"/>
          <p14:tracePt t="90533" x="1300163" y="4935538"/>
          <p14:tracePt t="90541" x="1308100" y="4943475"/>
          <p14:tracePt t="90545" x="1308100" y="4951413"/>
          <p14:tracePt t="90547" x="1308100" y="4959350"/>
          <p14:tracePt t="90557" x="1316038" y="4976813"/>
          <p14:tracePt t="90560" x="1316038" y="4984750"/>
          <p14:tracePt t="90564" x="1316038" y="4992688"/>
          <p14:tracePt t="90574" x="1323975" y="5008563"/>
          <p14:tracePt t="90579" x="1323975" y="5016500"/>
          <p14:tracePt t="90581" x="1331913" y="5016500"/>
          <p14:tracePt t="90583" x="1331913" y="5024438"/>
          <p14:tracePt t="90592" x="1331913" y="5032375"/>
          <p14:tracePt t="90599" x="1331913" y="5040313"/>
          <p14:tracePt t="90607" x="1339850" y="5040313"/>
          <p14:tracePt t="90610" x="1339850" y="5048250"/>
          <p14:tracePt t="90625" x="1339850" y="5056188"/>
          <p14:tracePt t="90644" x="1339850" y="5064125"/>
          <p14:tracePt t="90702" x="1339850" y="5056188"/>
          <p14:tracePt t="90710" x="1347788" y="5032375"/>
          <p14:tracePt t="90717" x="1355725" y="4976813"/>
          <p14:tracePt t="90719" x="1355725" y="4959350"/>
          <p14:tracePt t="90726" x="1371600" y="4895850"/>
          <p14:tracePt t="90728" x="1371600" y="4879975"/>
          <p14:tracePt t="90729" x="1379538" y="4872038"/>
          <p14:tracePt t="90731" x="1379538" y="4856163"/>
          <p14:tracePt t="90733" x="1379538" y="4848225"/>
          <p14:tracePt t="90740" x="1395413" y="4792663"/>
          <p14:tracePt t="90741" x="1395413" y="4784725"/>
          <p14:tracePt t="90743" x="1395413" y="4776788"/>
          <p14:tracePt t="90744" x="1403350" y="4776788"/>
          <p14:tracePt t="90745" x="1403350" y="4768850"/>
          <p14:tracePt t="90746" x="1403350" y="4760913"/>
          <p14:tracePt t="90747" x="1403350" y="4752975"/>
          <p14:tracePt t="90748" x="1411288" y="4745038"/>
          <p14:tracePt t="90750" x="1411288" y="4737100"/>
          <p14:tracePt t="90757" x="1419225" y="4705350"/>
          <p14:tracePt t="90758" x="1419225" y="4697413"/>
          <p14:tracePt t="90760" x="1427163" y="4689475"/>
          <p14:tracePt t="90762" x="1427163" y="4681538"/>
          <p14:tracePt t="90764" x="1427163" y="4673600"/>
          <p14:tracePt t="90765" x="1435100" y="4673600"/>
          <p14:tracePt t="90766" x="1435100" y="4665663"/>
          <p14:tracePt t="90773" x="1443038" y="4641850"/>
          <p14:tracePt t="90777" x="1443038" y="4633913"/>
          <p14:tracePt t="90780" x="1443038" y="4624388"/>
          <p14:tracePt t="90781" x="1450975" y="4624388"/>
          <p14:tracePt t="90790" x="1458913" y="4608513"/>
          <p14:tracePt t="90807" x="1458913" y="4600575"/>
          <p14:tracePt t="90837" x="1458913" y="4608513"/>
          <p14:tracePt t="90846" x="1458913" y="4641850"/>
          <p14:tracePt t="90847" x="1458913" y="4657725"/>
          <p14:tracePt t="90849" x="1458913" y="4673600"/>
          <p14:tracePt t="90850" x="1458913" y="4681538"/>
          <p14:tracePt t="90857" x="1450975" y="4745038"/>
          <p14:tracePt t="90858" x="1450975" y="4760913"/>
          <p14:tracePt t="90859" x="1450975" y="4768850"/>
          <p14:tracePt t="90860" x="1450975" y="4776788"/>
          <p14:tracePt t="90861" x="1450975" y="4792663"/>
          <p14:tracePt t="90862" x="1443038" y="4800600"/>
          <p14:tracePt t="90863" x="1443038" y="4816475"/>
          <p14:tracePt t="90864" x="1443038" y="4824413"/>
          <p14:tracePt t="90865" x="1443038" y="4832350"/>
          <p14:tracePt t="90866" x="1443038" y="4848225"/>
          <p14:tracePt t="90874" x="1427163" y="4927600"/>
          <p14:tracePt t="90875" x="1427163" y="4935538"/>
          <p14:tracePt t="90876" x="1419225" y="4951413"/>
          <p14:tracePt t="90877" x="1419225" y="4959350"/>
          <p14:tracePt t="90878" x="1419225" y="4967288"/>
          <p14:tracePt t="90879" x="1411288" y="4984750"/>
          <p14:tracePt t="90880" x="1411288" y="4992688"/>
          <p14:tracePt t="90881" x="1411288" y="5000625"/>
          <p14:tracePt t="90882" x="1411288" y="5008563"/>
          <p14:tracePt t="90883" x="1403350" y="5016500"/>
          <p14:tracePt t="90890" x="1395413" y="5072063"/>
          <p14:tracePt t="90891" x="1395413" y="5080000"/>
          <p14:tracePt t="90892" x="1395413" y="5087938"/>
          <p14:tracePt t="90893" x="1395413" y="5095875"/>
          <p14:tracePt t="90894" x="1395413" y="5103813"/>
          <p14:tracePt t="90895" x="1395413" y="5111750"/>
          <p14:tracePt t="90897" x="1387475" y="5119688"/>
          <p14:tracePt t="90898" x="1387475" y="5127625"/>
          <p14:tracePt t="90900" x="1387475" y="5135563"/>
          <p14:tracePt t="90907" x="1387475" y="5167313"/>
          <p14:tracePt t="90910" x="1387475" y="5175250"/>
          <p14:tracePt t="90912" x="1387475" y="5183188"/>
          <p14:tracePt t="90915" x="1387475" y="5191125"/>
          <p14:tracePt t="90924" x="1387475" y="5207000"/>
          <p14:tracePt t="90925" x="1387475" y="5214938"/>
          <p14:tracePt t="90940" x="1387475" y="5222875"/>
          <p14:tracePt t="90982" x="1395413" y="5214938"/>
          <p14:tracePt t="90992" x="1395413" y="5191125"/>
          <p14:tracePt t="90999" x="1403350" y="5159375"/>
          <p14:tracePt t="91001" x="1411288" y="5143500"/>
          <p14:tracePt t="91008" x="1419225" y="5103813"/>
          <p14:tracePt t="91010" x="1419225" y="5087938"/>
          <p14:tracePt t="91011" x="1419225" y="5080000"/>
          <p14:tracePt t="91012" x="1419225" y="5072063"/>
          <p14:tracePt t="91013" x="1419225" y="5064125"/>
          <p14:tracePt t="91014" x="1427163" y="5056188"/>
          <p14:tracePt t="91016" x="1427163" y="5048250"/>
          <p14:tracePt t="91024" x="1427163" y="4992688"/>
          <p14:tracePt t="91025" x="1435100" y="4984750"/>
          <p14:tracePt t="91026" x="1435100" y="4967288"/>
          <p14:tracePt t="91028" x="1435100" y="4959350"/>
          <p14:tracePt t="91029" x="1435100" y="4951413"/>
          <p14:tracePt t="91030" x="1435100" y="4943475"/>
          <p14:tracePt t="91031" x="1435100" y="4935538"/>
          <p14:tracePt t="91032" x="1443038" y="4927600"/>
          <p14:tracePt t="91033" x="1443038" y="4919663"/>
          <p14:tracePt t="91040" x="1443038" y="4864100"/>
          <p14:tracePt t="91041" x="1450975" y="4856163"/>
          <p14:tracePt t="91042" x="1450975" y="4848225"/>
          <p14:tracePt t="91043" x="1450975" y="4840288"/>
          <p14:tracePt t="91044" x="1450975" y="4832350"/>
          <p14:tracePt t="91045" x="1450975" y="4824413"/>
          <p14:tracePt t="91046" x="1450975" y="4816475"/>
          <p14:tracePt t="91047" x="1458913" y="4808538"/>
          <p14:tracePt t="91048" x="1458913" y="4800600"/>
          <p14:tracePt t="91049" x="1458913" y="4792663"/>
          <p14:tracePt t="91050" x="1458913" y="4784725"/>
          <p14:tracePt t="91057" x="1466850" y="4737100"/>
          <p14:tracePt t="91058" x="1466850" y="4729163"/>
          <p14:tracePt t="91059" x="1466850" y="4721225"/>
          <p14:tracePt t="91061" x="1466850" y="4713288"/>
          <p14:tracePt t="91062" x="1466850" y="4705350"/>
          <p14:tracePt t="91063" x="1474788" y="4705350"/>
          <p14:tracePt t="91064" x="1474788" y="4697413"/>
          <p14:tracePt t="91065" x="1474788" y="4689475"/>
          <p14:tracePt t="91066" x="1474788" y="4681538"/>
          <p14:tracePt t="91074" x="1482725" y="4657725"/>
          <p14:tracePt t="91075" x="1482725" y="4649788"/>
          <p14:tracePt t="91077" x="1482725" y="4641850"/>
          <p14:tracePt t="91079" x="1482725" y="4633913"/>
          <p14:tracePt t="91082" x="1490663" y="4633913"/>
          <p14:tracePt t="91083" x="1490663" y="4624388"/>
          <p14:tracePt t="91090" x="1490663" y="4616450"/>
          <p14:tracePt t="91093" x="1490663" y="4608513"/>
          <p14:tracePt t="91139" x="1490663" y="4616450"/>
          <p14:tracePt t="91147" x="1482725" y="4641850"/>
          <p14:tracePt t="91148" x="1482725" y="4649788"/>
          <p14:tracePt t="91156" x="1466850" y="4697413"/>
          <p14:tracePt t="91165" x="1450975" y="4752975"/>
          <p14:tracePt t="91166" x="1450975" y="4760913"/>
          <p14:tracePt t="91174" x="1443038" y="4816475"/>
          <p14:tracePt t="91175" x="1443038" y="4824413"/>
          <p14:tracePt t="91176" x="1435100" y="4832350"/>
          <p14:tracePt t="91177" x="1435100" y="4840288"/>
          <p14:tracePt t="91191" x="1427163" y="4927600"/>
          <p14:tracePt t="91193" x="1419225" y="4935538"/>
          <p14:tracePt t="91195" x="1419225" y="4943475"/>
          <p14:tracePt t="91197" x="1419225" y="4951413"/>
          <p14:tracePt t="91199" x="1419225" y="4959350"/>
          <p14:tracePt t="91207" x="1419225" y="4984750"/>
          <p14:tracePt t="91212" x="1419225" y="4992688"/>
          <p14:tracePt t="91260" x="1419225" y="4984750"/>
          <p14:tracePt t="91269" x="1419225" y="4951413"/>
          <p14:tracePt t="91277" x="1427163" y="4903788"/>
          <p14:tracePt t="91278" x="1427163" y="4895850"/>
          <p14:tracePt t="91279" x="1427163" y="4887913"/>
          <p14:tracePt t="91280" x="1435100" y="4879975"/>
          <p14:tracePt t="91281" x="1435100" y="4872038"/>
          <p14:tracePt t="91283" x="1435100" y="4864100"/>
          <p14:tracePt t="91290" x="1443038" y="4816475"/>
          <p14:tracePt t="91291" x="1443038" y="4808538"/>
          <p14:tracePt t="91293" x="1443038" y="4800600"/>
          <p14:tracePt t="91294" x="1443038" y="4792663"/>
          <p14:tracePt t="91295" x="1443038" y="4784725"/>
          <p14:tracePt t="91296" x="1443038" y="4776788"/>
          <p14:tracePt t="91298" x="1450975" y="4768850"/>
          <p14:tracePt t="91299" x="1450975" y="4760913"/>
          <p14:tracePt t="91307" x="1458913" y="4705350"/>
          <p14:tracePt t="91310" x="1458913" y="4697413"/>
          <p14:tracePt t="91311" x="1458913" y="4689475"/>
          <p14:tracePt t="91313" x="1458913" y="4681538"/>
          <p14:tracePt t="91314" x="1458913" y="4673600"/>
          <p14:tracePt t="91315" x="1458913" y="4665663"/>
          <p14:tracePt t="91316" x="1458913" y="4657725"/>
          <p14:tracePt t="91325" x="1466850" y="4608513"/>
          <p14:tracePt t="91327" x="1466850" y="4600575"/>
          <p14:tracePt t="91329" x="1466850" y="4592638"/>
          <p14:tracePt t="91331" x="1466850" y="4584700"/>
          <p14:tracePt t="91332" x="1466850" y="4576763"/>
          <p14:tracePt t="91340" x="1466850" y="4552950"/>
          <p14:tracePt t="91342" x="1466850" y="4545013"/>
          <p14:tracePt t="91345" x="1466850" y="4537075"/>
          <p14:tracePt t="91349" x="1466850" y="4529138"/>
          <p14:tracePt t="91362" x="1466850" y="4521200"/>
          <p14:tracePt t="91398" x="1466850" y="4529138"/>
          <p14:tracePt t="91407" x="1466850" y="4576763"/>
          <p14:tracePt t="91416" x="1466850" y="4649788"/>
          <p14:tracePt t="91416" x="1466850" y="4657725"/>
          <p14:tracePt t="91417" x="1466850" y="4665663"/>
          <p14:tracePt t="91424" x="1458913" y="4745038"/>
          <p14:tracePt t="91425" x="1458913" y="4752975"/>
          <p14:tracePt t="91426" x="1458913" y="4768850"/>
          <p14:tracePt t="91427" x="1458913" y="4776788"/>
          <p14:tracePt t="91428" x="1458913" y="4792663"/>
          <p14:tracePt t="91429" x="1458913" y="4800600"/>
          <p14:tracePt t="91430" x="1458913" y="4808538"/>
          <p14:tracePt t="91431" x="1458913" y="4816475"/>
          <p14:tracePt t="91432" x="1458913" y="4832350"/>
          <p14:tracePt t="91433" x="1458913" y="4840288"/>
          <p14:tracePt t="91441" x="1450975" y="4911725"/>
          <p14:tracePt t="91442" x="1450975" y="4927600"/>
          <p14:tracePt t="91444" x="1450975" y="4943475"/>
          <p14:tracePt t="91445" x="1450975" y="4951413"/>
          <p14:tracePt t="91447" x="1450975" y="4959350"/>
          <p14:tracePt t="91448" x="1450975" y="4967288"/>
          <p14:tracePt t="91449" x="1450975" y="4976813"/>
          <p14:tracePt t="91457" x="1443038" y="5024438"/>
          <p14:tracePt t="91459" x="1443038" y="5032375"/>
          <p14:tracePt t="91461" x="1443038" y="5040313"/>
          <p14:tracePt t="91464" x="1443038" y="5048250"/>
          <p14:tracePt t="91476" x="1443038" y="5064125"/>
          <p14:tracePt t="91527" x="1443038" y="5056188"/>
          <p14:tracePt t="91535" x="1450975" y="5032375"/>
          <p14:tracePt t="91536" x="1450975" y="5024438"/>
          <p14:tracePt t="91545" x="1466850" y="4959350"/>
          <p14:tracePt t="91546" x="1466850" y="4951413"/>
          <p14:tracePt t="91547" x="1466850" y="4943475"/>
          <p14:tracePt t="91548" x="1466850" y="4935538"/>
          <p14:tracePt t="91549" x="1466850" y="4927600"/>
          <p14:tracePt t="91558" x="1474788" y="4856163"/>
          <p14:tracePt t="91559" x="1474788" y="4840288"/>
          <p14:tracePt t="91561" x="1474788" y="4832350"/>
          <p14:tracePt t="91562" x="1474788" y="4824413"/>
          <p14:tracePt t="91563" x="1474788" y="4816475"/>
          <p14:tracePt t="91564" x="1474788" y="4808538"/>
          <p14:tracePt t="91565" x="1474788" y="4800600"/>
          <p14:tracePt t="91566" x="1474788" y="4792663"/>
          <p14:tracePt t="91574" x="1482725" y="4729163"/>
          <p14:tracePt t="91576" x="1482725" y="4721225"/>
          <p14:tracePt t="91577" x="1482725" y="4705350"/>
          <p14:tracePt t="91578" x="1482725" y="4697413"/>
          <p14:tracePt t="91579" x="1482725" y="4689475"/>
          <p14:tracePt t="91581" x="1482725" y="4673600"/>
          <p14:tracePt t="91583" x="1482725" y="4657725"/>
          <p14:tracePt t="91591" x="1490663" y="4600575"/>
          <p14:tracePt t="91592" x="1490663" y="4584700"/>
          <p14:tracePt t="91593" x="1490663" y="4576763"/>
          <p14:tracePt t="91595" x="1490663" y="4568825"/>
          <p14:tracePt t="91596" x="1490663" y="4560888"/>
          <p14:tracePt t="91597" x="1490663" y="4552950"/>
          <p14:tracePt t="91598" x="1490663" y="4545013"/>
          <p14:tracePt t="91599" x="1490663" y="4537075"/>
          <p14:tracePt t="91607" x="1490663" y="4497388"/>
          <p14:tracePt t="91608" x="1490663" y="4489450"/>
          <p14:tracePt t="91610" x="1490663" y="4481513"/>
          <p14:tracePt t="91611" x="1490663" y="4473575"/>
          <p14:tracePt t="91614" x="1490663" y="4465638"/>
          <p14:tracePt t="91624" x="1490663" y="4441825"/>
          <p14:tracePt t="91678" x="1490663" y="4449763"/>
          <p14:tracePt t="91690" x="1482725" y="4521200"/>
          <p14:tracePt t="91691" x="1474788" y="4529138"/>
          <p14:tracePt t="91699" x="1458913" y="4616450"/>
          <p14:tracePt t="91700" x="1458913" y="4624388"/>
          <p14:tracePt t="91701" x="1458913" y="4633913"/>
          <p14:tracePt t="91708" x="1443038" y="4705350"/>
          <p14:tracePt t="91709" x="1443038" y="4721225"/>
          <p14:tracePt t="91710" x="1443038" y="4737100"/>
          <p14:tracePt t="91711" x="1435100" y="4745038"/>
          <p14:tracePt t="91712" x="1435100" y="4752975"/>
          <p14:tracePt t="91713" x="1435100" y="4760913"/>
          <p14:tracePt t="91714" x="1435100" y="4776788"/>
          <p14:tracePt t="91715" x="1435100" y="4784725"/>
          <p14:tracePt t="91716" x="1427163" y="4792663"/>
          <p14:tracePt t="91724" x="1419225" y="4887913"/>
          <p14:tracePt t="91725" x="1411288" y="4895850"/>
          <p14:tracePt t="91726" x="1411288" y="4903788"/>
          <p14:tracePt t="91727" x="1411288" y="4911725"/>
          <p14:tracePt t="91728" x="1411288" y="4919663"/>
          <p14:tracePt t="91729" x="1411288" y="4935538"/>
          <p14:tracePt t="91730" x="1411288" y="4943475"/>
          <p14:tracePt t="91731" x="1411288" y="4951413"/>
          <p14:tracePt t="91732" x="1403350" y="4959350"/>
          <p14:tracePt t="91733" x="1403350" y="4967288"/>
          <p14:tracePt t="91742" x="1395413" y="5032375"/>
          <p14:tracePt t="91744" x="1395413" y="5040313"/>
          <p14:tracePt t="91746" x="1395413" y="5048250"/>
          <p14:tracePt t="91747" x="1395413" y="5056188"/>
          <p14:tracePt t="91749" x="1395413" y="5064125"/>
          <p14:tracePt t="91758" x="1395413" y="5087938"/>
          <p14:tracePt t="91764" x="1395413" y="5095875"/>
          <p14:tracePt t="91847" x="1395413" y="5087938"/>
          <p14:tracePt t="91854" x="1395413" y="5072063"/>
          <p14:tracePt t="91863" x="1395413" y="5032375"/>
          <p14:tracePt t="91865" x="1395413" y="5024438"/>
          <p14:tracePt t="91866" x="1395413" y="5016500"/>
          <p14:tracePt t="91874" x="1403350" y="4967288"/>
          <p14:tracePt t="91875" x="1403350" y="4959350"/>
          <p14:tracePt t="91876" x="1411288" y="4951413"/>
          <p14:tracePt t="91877" x="1411288" y="4943475"/>
          <p14:tracePt t="91878" x="1411288" y="4935538"/>
          <p14:tracePt t="91879" x="1411288" y="4927600"/>
          <p14:tracePt t="91881" x="1411288" y="4919663"/>
          <p14:tracePt t="91882" x="1411288" y="4903788"/>
          <p14:tracePt t="91891" x="1419225" y="4840288"/>
          <p14:tracePt t="91892" x="1427163" y="4840288"/>
          <p14:tracePt t="91893" x="1427163" y="4832350"/>
          <p14:tracePt t="91894" x="1427163" y="4824413"/>
          <p14:tracePt t="91895" x="1427163" y="4816475"/>
          <p14:tracePt t="91896" x="1427163" y="4808538"/>
          <p14:tracePt t="91897" x="1427163" y="4800600"/>
          <p14:tracePt t="91898" x="1427163" y="4792663"/>
          <p14:tracePt t="91900" x="1427163" y="4784725"/>
          <p14:tracePt t="91907" x="1443038" y="4737100"/>
          <p14:tracePt t="91909" x="1443038" y="4729163"/>
          <p14:tracePt t="91910" x="1443038" y="4721225"/>
          <p14:tracePt t="91912" x="1443038" y="4713288"/>
          <p14:tracePt t="91914" x="1443038" y="4705350"/>
          <p14:tracePt t="91916" x="1443038" y="4697413"/>
          <p14:tracePt t="91924" x="1450975" y="4673600"/>
          <p14:tracePt t="91927" x="1450975" y="4665663"/>
          <p14:tracePt t="91931" x="1450975" y="4657725"/>
          <p14:tracePt t="92004" x="1450975" y="4665663"/>
          <p14:tracePt t="92012" x="1450975" y="4697413"/>
          <p14:tracePt t="92021" x="1443038" y="4737100"/>
          <p14:tracePt t="92029" x="1435100" y="4776788"/>
          <p14:tracePt t="92030" x="1435100" y="4784725"/>
          <p14:tracePt t="92032" x="1427163" y="4792663"/>
          <p14:tracePt t="92033" x="1427163" y="4800600"/>
          <p14:tracePt t="92040" x="1427163" y="4824413"/>
          <p14:tracePt t="92042" x="1427163" y="4832350"/>
          <p14:tracePt t="92044" x="1419225" y="4832350"/>
          <p14:tracePt t="92045" x="1419225" y="4840288"/>
          <p14:tracePt t="92048" x="1419225" y="4848225"/>
          <p14:tracePt t="92057" x="1411288" y="4872038"/>
          <p14:tracePt t="92059" x="1411288" y="4879975"/>
          <p14:tracePt t="92065" x="1411288" y="4887913"/>
          <p14:tracePt t="92075" x="1411288" y="4895850"/>
          <p14:tracePt t="92189" x="1411288" y="4887913"/>
          <p14:tracePt t="92197" x="1411288" y="4864100"/>
          <p14:tracePt t="92198" x="1411288" y="4856163"/>
          <p14:tracePt t="92208" x="1419225" y="4808538"/>
          <p14:tracePt t="92209" x="1419225" y="4800600"/>
          <p14:tracePt t="92216" x="1427163" y="4760913"/>
          <p14:tracePt t="92217" x="1427163" y="4752975"/>
          <p14:tracePt t="92225" x="1435100" y="4721225"/>
          <p14:tracePt t="92226" x="1435100" y="4713288"/>
          <p14:tracePt t="92228" x="1435100" y="4705350"/>
          <p14:tracePt t="92231" x="1435100" y="4697413"/>
          <p14:tracePt t="92240" x="1443038" y="4673600"/>
          <p14:tracePt t="92317" x="1443038" y="4681538"/>
          <p14:tracePt t="92326" x="1435100" y="4713288"/>
          <p14:tracePt t="92334" x="1427163" y="4760913"/>
          <p14:tracePt t="92335" x="1427163" y="4768850"/>
          <p14:tracePt t="92343" x="1419225" y="4832350"/>
          <p14:tracePt t="92345" x="1419225" y="4848225"/>
          <p14:tracePt t="92346" x="1411288" y="4848225"/>
          <p14:tracePt t="92347" x="1411288" y="4856163"/>
          <p14:tracePt t="92348" x="1411288" y="4864100"/>
          <p14:tracePt t="92349" x="1411288" y="4872038"/>
          <p14:tracePt t="92357" x="1403350" y="4919663"/>
          <p14:tracePt t="92358" x="1403350" y="4927600"/>
          <p14:tracePt t="92359" x="1403350" y="4935538"/>
          <p14:tracePt t="92361" x="1403350" y="4943475"/>
          <p14:tracePt t="92363" x="1403350" y="4951413"/>
          <p14:tracePt t="92364" x="1403350" y="4959350"/>
          <p14:tracePt t="92366" x="1403350" y="4967288"/>
          <p14:tracePt t="92374" x="1395413" y="4992688"/>
          <p14:tracePt t="92375" x="1395413" y="5000625"/>
          <p14:tracePt t="92378" x="1395413" y="5008563"/>
          <p14:tracePt t="92382" x="1395413" y="5016500"/>
          <p14:tracePt t="92465" x="1395413" y="5008563"/>
          <p14:tracePt t="92473" x="1395413" y="4992688"/>
          <p14:tracePt t="92483" x="1395413" y="4935538"/>
          <p14:tracePt t="92484" x="1403350" y="4927600"/>
          <p14:tracePt t="92492" x="1403350" y="4879975"/>
          <p14:tracePt t="92494" x="1403350" y="4872038"/>
          <p14:tracePt t="92495" x="1403350" y="4864100"/>
          <p14:tracePt t="92496" x="1403350" y="4856163"/>
          <p14:tracePt t="92497" x="1403350" y="4848225"/>
          <p14:tracePt t="92499" x="1403350" y="4840288"/>
          <p14:tracePt t="92500" x="1411288" y="4840288"/>
          <p14:tracePt t="92508" x="1411288" y="4792663"/>
          <p14:tracePt t="92510" x="1411288" y="4784725"/>
          <p14:tracePt t="92512" x="1411288" y="4776788"/>
          <p14:tracePt t="92513" x="1411288" y="4768850"/>
          <p14:tracePt t="92515" x="1411288" y="4760913"/>
          <p14:tracePt t="92524" x="1419225" y="4721225"/>
          <p14:tracePt t="92525" x="1419225" y="4713288"/>
          <p14:tracePt t="92527" x="1419225" y="4705350"/>
          <p14:tracePt t="92529" x="1419225" y="4697413"/>
          <p14:tracePt t="92531" x="1419225" y="4689475"/>
          <p14:tracePt t="92532" x="1419225" y="4681538"/>
          <p14:tracePt t="92540" x="1427163" y="4657725"/>
          <p14:tracePt t="92542" x="1427163" y="4649788"/>
          <p14:tracePt t="92545" x="1427163" y="4641850"/>
          <p14:tracePt t="92549" x="1427163" y="4633913"/>
          <p14:tracePt t="92558" x="1427163" y="4624388"/>
          <p14:tracePt t="92618" x="1427163" y="4633913"/>
          <p14:tracePt t="92627" x="1419225" y="4665663"/>
          <p14:tracePt t="92636" x="1403350" y="4737100"/>
          <p14:tracePt t="92645" x="1395413" y="4792663"/>
          <p14:tracePt t="92646" x="1395413" y="4800600"/>
          <p14:tracePt t="92647" x="1387475" y="4808538"/>
          <p14:tracePt t="92648" x="1387475" y="4816475"/>
          <p14:tracePt t="92649" x="1387475" y="4824413"/>
          <p14:tracePt t="92658" x="1379538" y="4879975"/>
          <p14:tracePt t="92658" x="1379538" y="4887913"/>
          <p14:tracePt t="92660" x="1371600" y="4887913"/>
          <p14:tracePt t="92661" x="1371600" y="4895850"/>
          <p14:tracePt t="92662" x="1371600" y="4903788"/>
          <p14:tracePt t="92664" x="1371600" y="4911725"/>
          <p14:tracePt t="92665" x="1371600" y="4919663"/>
          <p14:tracePt t="92666" x="1371600" y="4927600"/>
          <p14:tracePt t="92674" x="1363663" y="4959350"/>
          <p14:tracePt t="92676" x="1363663" y="4967288"/>
          <p14:tracePt t="92678" x="1355725" y="4967288"/>
          <p14:tracePt t="92679" x="1355725" y="4976813"/>
          <p14:tracePt t="92682" x="1355725" y="4984750"/>
          <p14:tracePt t="92690" x="1355725" y="4992688"/>
          <p14:tracePt t="92692" x="1355725" y="5000625"/>
          <p14:tracePt t="92769" x="1355725" y="4992688"/>
          <p14:tracePt t="92776" x="1355725" y="4976813"/>
          <p14:tracePt t="92777" x="1355725" y="4967288"/>
          <p14:tracePt t="92786" x="1363663" y="4927600"/>
          <p14:tracePt t="92787" x="1363663" y="4919663"/>
          <p14:tracePt t="92796" x="1363663" y="4872038"/>
          <p14:tracePt t="92798" x="1363663" y="4864100"/>
          <p14:tracePt t="92807" x="1363663" y="4832350"/>
          <p14:tracePt t="92808" x="1371600" y="4824413"/>
          <p14:tracePt t="92809" x="1371600" y="4816475"/>
          <p14:tracePt t="92811" x="1371600" y="4808538"/>
          <p14:tracePt t="92813" x="1371600" y="4800600"/>
          <p14:tracePt t="92815" x="1371600" y="4792663"/>
          <p14:tracePt t="92824" x="1371600" y="4760913"/>
          <p14:tracePt t="92825" x="1371600" y="4752975"/>
          <p14:tracePt t="92826" x="1379538" y="4752975"/>
          <p14:tracePt t="92827" x="1379538" y="4745038"/>
          <p14:tracePt t="92829" x="1379538" y="4737100"/>
          <p14:tracePt t="92830" x="1379538" y="4729163"/>
          <p14:tracePt t="92832" x="1379538" y="4721225"/>
          <p14:tracePt t="92840" x="1379538" y="4697413"/>
          <p14:tracePt t="92843" x="1379538" y="4689475"/>
          <p14:tracePt t="92846" x="1379538" y="4681538"/>
          <p14:tracePt t="92849" x="1379538" y="4673600"/>
          <p14:tracePt t="92857" x="1379538" y="4665663"/>
          <p14:tracePt t="92866" x="1379538" y="4657725"/>
          <p14:tracePt t="92910" x="1379538" y="4665663"/>
          <p14:tracePt t="92918" x="1379538" y="4681538"/>
          <p14:tracePt t="92929" x="1371600" y="4745038"/>
          <p14:tracePt t="92930" x="1371600" y="4752975"/>
          <p14:tracePt t="92931" x="1371600" y="4760913"/>
          <p14:tracePt t="92932" x="1371600" y="4768850"/>
          <p14:tracePt t="92933" x="1371600" y="4776788"/>
          <p14:tracePt t="92941" x="1363663" y="4824413"/>
          <p14:tracePt t="92942" x="1363663" y="4832350"/>
          <p14:tracePt t="92943" x="1363663" y="4840288"/>
          <p14:tracePt t="92944" x="1355725" y="4840288"/>
          <p14:tracePt t="92945" x="1355725" y="4848225"/>
          <p14:tracePt t="92946" x="1355725" y="4856163"/>
          <p14:tracePt t="92948" x="1355725" y="4864100"/>
          <p14:tracePt t="92949" x="1355725" y="4872038"/>
          <p14:tracePt t="92950" x="1347788" y="4879975"/>
          <p14:tracePt t="92958" x="1347788" y="4911725"/>
          <p14:tracePt t="92959" x="1347788" y="4919663"/>
          <p14:tracePt t="92960" x="1347788" y="4927600"/>
          <p14:tracePt t="92962" x="1339850" y="4927600"/>
          <p14:tracePt t="92963" x="1339850" y="4935538"/>
          <p14:tracePt t="92965" x="1339850" y="4943475"/>
          <p14:tracePt t="92974" x="1339850" y="4959350"/>
          <p14:tracePt t="92975" x="1339850" y="4967288"/>
          <p14:tracePt t="92984" x="1339850" y="4976813"/>
          <p14:tracePt t="93057" x="1339850" y="4967288"/>
          <p14:tracePt t="93066" x="1339850" y="4935538"/>
          <p14:tracePt t="93074" x="1347788" y="4895850"/>
          <p14:tracePt t="93083" x="1355725" y="4848225"/>
          <p14:tracePt t="93085" x="1355725" y="4840288"/>
          <p14:tracePt t="93087" x="1355725" y="4832350"/>
          <p14:tracePt t="93088" x="1355725" y="4824413"/>
          <p14:tracePt t="93090" x="1355725" y="4816475"/>
          <p14:tracePt t="93092" x="1355725" y="4808538"/>
          <p14:tracePt t="93094" x="1363663" y="4800600"/>
          <p14:tracePt t="93095" x="1363663" y="4792663"/>
          <p14:tracePt t="93098" x="1363663" y="4784725"/>
          <p14:tracePt t="93099" x="1363663" y="4776788"/>
          <p14:tracePt t="93107" x="1371600" y="4745038"/>
          <p14:tracePt t="93109" x="1371600" y="4737100"/>
          <p14:tracePt t="93111" x="1371600" y="4729163"/>
          <p14:tracePt t="93112" x="1379538" y="4721225"/>
          <p14:tracePt t="93114" x="1379538" y="4713288"/>
          <p14:tracePt t="93116" x="1379538" y="4705350"/>
          <p14:tracePt t="93124" x="1387475" y="4681538"/>
          <p14:tracePt t="93125" x="1387475" y="4673600"/>
          <p14:tracePt t="93127" x="1387475" y="4665663"/>
          <p14:tracePt t="93130" x="1387475" y="4657725"/>
          <p14:tracePt t="93133" x="1387475" y="4649788"/>
          <p14:tracePt t="93141" x="1395413" y="4633913"/>
          <p14:tracePt t="93146" x="1395413" y="4624388"/>
          <p14:tracePt t="93160" x="1395413" y="4616450"/>
          <p14:tracePt t="93225" x="1395413" y="4624388"/>
          <p14:tracePt t="93235" x="1395413" y="4649788"/>
          <p14:tracePt t="93243" x="1395413" y="4681538"/>
          <p14:tracePt t="93245" x="1395413" y="4689475"/>
          <p14:tracePt t="93247" x="1395413" y="4697413"/>
          <p14:tracePt t="93248" x="1395413" y="4705350"/>
          <p14:tracePt t="93258" x="1395413" y="4737100"/>
          <p14:tracePt t="93259" x="1395413" y="4745038"/>
          <p14:tracePt t="93260" x="1395413" y="4752975"/>
          <p14:tracePt t="93262" x="1395413" y="4760913"/>
          <p14:tracePt t="93265" x="1395413" y="4768850"/>
          <p14:tracePt t="93274" x="1395413" y="4800600"/>
          <p14:tracePt t="93276" x="1395413" y="4808538"/>
          <p14:tracePt t="93278" x="1395413" y="4816475"/>
          <p14:tracePt t="93281" x="1395413" y="4824413"/>
          <p14:tracePt t="93291" x="1395413" y="4848225"/>
          <p14:tracePt t="93292" x="1395413" y="4856163"/>
          <p14:tracePt t="93295" x="1395413" y="4864100"/>
          <p14:tracePt t="93297" x="1395413" y="4872038"/>
          <p14:tracePt t="93308" x="1395413" y="4887913"/>
          <p14:tracePt t="93310" x="1395413" y="4895850"/>
          <p14:tracePt t="93315" x="1403350" y="4895850"/>
          <p14:tracePt t="93316" x="1403350" y="4903788"/>
          <p14:tracePt t="93327" x="1403350" y="4911725"/>
          <p14:tracePt t="93407" x="1403350" y="4903788"/>
          <p14:tracePt t="93414" x="1411288" y="4879975"/>
          <p14:tracePt t="93415" x="1411288" y="4872038"/>
          <p14:tracePt t="93423" x="1419225" y="4808538"/>
          <p14:tracePt t="93425" x="1419225" y="4800600"/>
          <p14:tracePt t="93433" x="1427163" y="4737100"/>
          <p14:tracePt t="93434" x="1427163" y="4729163"/>
          <p14:tracePt t="93442" x="1435100" y="4665663"/>
          <p14:tracePt t="93444" x="1435100" y="4649788"/>
          <p14:tracePt t="93445" x="1435100" y="4641850"/>
          <p14:tracePt t="93446" x="1443038" y="4633913"/>
          <p14:tracePt t="93447" x="1443038" y="4624388"/>
          <p14:tracePt t="93449" x="1443038" y="4608513"/>
          <p14:tracePt t="93457" x="1450975" y="4552950"/>
          <p14:tracePt t="93459" x="1450975" y="4537075"/>
          <p14:tracePt t="93460" x="1458913" y="4537075"/>
          <p14:tracePt t="93461" x="1458913" y="4529138"/>
          <p14:tracePt t="93462" x="1458913" y="4521200"/>
          <p14:tracePt t="93464" x="1466850" y="4513263"/>
          <p14:tracePt t="93465" x="1466850" y="4505325"/>
          <p14:tracePt t="93466" x="1466850" y="4497388"/>
          <p14:tracePt t="93474" x="1474788" y="4465638"/>
          <p14:tracePt t="93477" x="1474788" y="4457700"/>
          <p14:tracePt t="93479" x="1482725" y="4457700"/>
          <p14:tracePt t="93480" x="1482725" y="4449763"/>
          <p14:tracePt t="93483" x="1482725" y="4441825"/>
          <p14:tracePt t="93492" x="1482725" y="4433888"/>
          <p14:tracePt t="93550" x="1482725" y="4441825"/>
          <p14:tracePt t="93558" x="1482725" y="4457700"/>
          <p14:tracePt t="93566" x="1474788" y="4489450"/>
          <p14:tracePt t="93568" x="1474788" y="4497388"/>
          <p14:tracePt t="93576" x="1466850" y="4529138"/>
          <p14:tracePt t="93579" x="1466850" y="4537075"/>
          <p14:tracePt t="93580" x="1466850" y="4545013"/>
          <p14:tracePt t="93582" x="1466850" y="4552950"/>
          <p14:tracePt t="93583" x="1458913" y="4552950"/>
          <p14:tracePt t="93590" x="1458913" y="4584700"/>
          <p14:tracePt t="93592" x="1458913" y="4592638"/>
          <p14:tracePt t="93594" x="1458913" y="4600575"/>
          <p14:tracePt t="93595" x="1458913" y="4608513"/>
          <p14:tracePt t="93596" x="1450975" y="4608513"/>
          <p14:tracePt t="93597" x="1450975" y="4616450"/>
          <p14:tracePt t="93599" x="1450975" y="4624388"/>
          <p14:tracePt t="93607" x="1443038" y="4649788"/>
          <p14:tracePt t="93608" x="1443038" y="4657725"/>
          <p14:tracePt t="93610" x="1443038" y="4665663"/>
          <p14:tracePt t="93612" x="1443038" y="4673600"/>
          <p14:tracePt t="93615" x="1443038" y="4681538"/>
          <p14:tracePt t="93624" x="1443038" y="4705350"/>
          <p14:tracePt t="93627" x="1443038" y="4713288"/>
          <p14:tracePt t="93630" x="1443038" y="4721225"/>
          <p14:tracePt t="93641" x="1443038" y="4729163"/>
          <p14:tracePt t="93650" x="1443038" y="4737100"/>
          <p14:tracePt t="93761" x="1443038" y="4745038"/>
          <p14:tracePt t="93770" x="1435100" y="4745038"/>
          <p14:tracePt t="93778" x="1435100" y="4752975"/>
          <p14:tracePt t="93791" x="1435100" y="4760913"/>
          <p14:tracePt t="93810" x="1435100" y="4768850"/>
          <p14:tracePt t="93837" x="1435100" y="4776788"/>
          <p14:tracePt t="93851" x="1435100" y="4784725"/>
          <p14:tracePt t="93860" x="1435100" y="4792663"/>
          <p14:tracePt t="93863" x="1427163" y="4792663"/>
          <p14:tracePt t="93866" x="1427163" y="4800600"/>
          <p14:tracePt t="93874" x="1427163" y="4808538"/>
          <p14:tracePt t="93880" x="1427163" y="4816475"/>
          <p14:tracePt t="93883" x="1427163" y="4824413"/>
          <p14:tracePt t="93891" x="1427163" y="4832350"/>
          <p14:tracePt t="93898" x="1427163" y="4840288"/>
          <p14:tracePt t="93908" x="1427163" y="4848225"/>
          <p14:tracePt t="93911" x="1427163" y="4856163"/>
          <p14:tracePt t="93925" x="1427163" y="4864100"/>
          <p14:tracePt t="93941" x="1427163" y="4872038"/>
          <p14:tracePt t="94696" x="1427163" y="4864100"/>
          <p14:tracePt t="94704" x="1427163" y="4856163"/>
          <p14:tracePt t="94714" x="1427163" y="4824413"/>
          <p14:tracePt t="94716" x="1427163" y="4816475"/>
          <p14:tracePt t="94724" x="1443038" y="4784725"/>
          <p14:tracePt t="94725" x="1443038" y="4776788"/>
          <p14:tracePt t="94727" x="1443038" y="4768850"/>
          <p14:tracePt t="94728" x="1443038" y="4760913"/>
          <p14:tracePt t="94730" x="1450975" y="4752975"/>
          <p14:tracePt t="94732" x="1450975" y="4745038"/>
          <p14:tracePt t="94741" x="1458913" y="4705350"/>
          <p14:tracePt t="94742" x="1458913" y="4697413"/>
          <p14:tracePt t="94743" x="1466850" y="4697413"/>
          <p14:tracePt t="94744" x="1466850" y="4689475"/>
          <p14:tracePt t="94745" x="1466850" y="4681538"/>
          <p14:tracePt t="94747" x="1466850" y="4673600"/>
          <p14:tracePt t="94749" x="1466850" y="4665663"/>
          <p14:tracePt t="94757" x="1474788" y="4633913"/>
          <p14:tracePt t="94759" x="1474788" y="4624388"/>
          <p14:tracePt t="94760" x="1474788" y="4616450"/>
          <p14:tracePt t="94761" x="1474788" y="4608513"/>
          <p14:tracePt t="94763" x="1482725" y="4600575"/>
          <p14:tracePt t="94765" x="1482725" y="4592638"/>
          <p14:tracePt t="94774" x="1482725" y="4560888"/>
          <p14:tracePt t="94775" x="1482725" y="4552950"/>
          <p14:tracePt t="94778" x="1482725" y="4545013"/>
          <p14:tracePt t="94781" x="1482725" y="4537075"/>
          <p14:tracePt t="94790" x="1482725" y="4521200"/>
          <p14:tracePt t="94792" x="1482725" y="4513263"/>
          <p14:tracePt t="94795" x="1490663" y="4513263"/>
          <p14:tracePt t="94799" x="1490663" y="4505325"/>
          <p14:tracePt t="94814" x="1490663" y="4497388"/>
          <p14:tracePt t="94950" x="1482725" y="4497388"/>
          <p14:tracePt t="94958" x="1474788" y="4497388"/>
          <p14:tracePt t="94968" x="1466850" y="4505325"/>
          <p14:tracePt t="94978" x="1450975" y="4505325"/>
          <p14:tracePt t="94980" x="1443038" y="4505325"/>
          <p14:tracePt t="94983" x="1443038" y="4513263"/>
          <p14:tracePt t="94991" x="1427163" y="4513263"/>
          <p14:tracePt t="94996" x="1419225" y="4513263"/>
          <p14:tracePt t="94999" x="1419225" y="4521200"/>
          <p14:tracePt t="95008" x="1411288" y="4521200"/>
          <p14:tracePt t="95014" x="1403350" y="4521200"/>
          <p14:tracePt t="95024" x="1403350" y="4529138"/>
          <p14:tracePt t="95028" x="1395413" y="4529138"/>
          <p14:tracePt t="95197" x="1403350" y="4529138"/>
          <p14:tracePt t="95207" x="1403350" y="4537075"/>
          <p14:tracePt t="95227" x="1411288" y="4537075"/>
          <p14:tracePt t="95251" x="1411288" y="4545013"/>
          <p14:tracePt t="95259" x="1419225" y="4545013"/>
          <p14:tracePt t="95277" x="1419225" y="4552950"/>
          <p14:tracePt t="95287" x="1427163" y="4552950"/>
          <p14:tracePt t="95306" x="1427163" y="4560888"/>
          <p14:tracePt t="95315" x="1435100" y="4560888"/>
          <p14:tracePt t="95329" x="1443038" y="4560888"/>
          <p14:tracePt t="95343" x="1450975" y="4568825"/>
          <p14:tracePt t="95359" x="1458913" y="4568825"/>
          <p14:tracePt t="95362" x="1458913" y="4576763"/>
          <p14:tracePt t="97189" x="1458913" y="4584700"/>
          <p14:tracePt t="97226" x="1458913" y="4592638"/>
          <p14:tracePt t="97234" x="1458913" y="4600575"/>
          <p14:tracePt t="97245" x="1458913" y="4616450"/>
          <p14:tracePt t="97248" x="1458913" y="4624388"/>
          <p14:tracePt t="97258" x="1458913" y="4641850"/>
          <p14:tracePt t="97263" x="1458913" y="4649788"/>
          <p14:tracePt t="97275" x="1458913" y="4665663"/>
          <p14:tracePt t="97277" x="1458913" y="4673600"/>
          <p14:tracePt t="97280" x="1458913" y="4681538"/>
          <p14:tracePt t="97283" x="1458913" y="4689475"/>
          <p14:tracePt t="97292" x="1458913" y="4713288"/>
          <p14:tracePt t="97296" x="1458913" y="4721225"/>
          <p14:tracePt t="97299" x="1458913" y="4729163"/>
          <p14:tracePt t="97307" x="1450975" y="4745038"/>
          <p14:tracePt t="97311" x="1450975" y="4752975"/>
          <p14:tracePt t="97315" x="1450975" y="4760913"/>
          <p14:tracePt t="97325" x="1450975" y="4776788"/>
          <p14:tracePt t="97327" x="1450975" y="4784725"/>
          <p14:tracePt t="97330" x="1450975" y="4792663"/>
          <p14:tracePt t="97342" x="1450975" y="4816475"/>
          <p14:tracePt t="97344" x="1450975" y="4824413"/>
          <p14:tracePt t="97348" x="1450975" y="4832350"/>
          <p14:tracePt t="97358" x="1450975" y="4856163"/>
          <p14:tracePt t="97361" x="1450975" y="4864100"/>
          <p14:tracePt t="97365" x="1450975" y="4872038"/>
          <p14:tracePt t="97374" x="1450975" y="4895850"/>
          <p14:tracePt t="97378" x="1450975" y="4903788"/>
          <p14:tracePt t="97381" x="1450975" y="4911725"/>
          <p14:tracePt t="97391" x="1450975" y="4935538"/>
          <p14:tracePt t="97392" x="1450975" y="4943475"/>
          <p14:tracePt t="97395" x="1450975" y="4951413"/>
          <p14:tracePt t="97399" x="1450975" y="4959350"/>
          <p14:tracePt t="97408" x="1450975" y="4976813"/>
          <p14:tracePt t="97409" x="1450975" y="4984750"/>
          <p14:tracePt t="97413" x="1450975" y="4992688"/>
          <p14:tracePt t="97425" x="1450975" y="5016500"/>
          <p14:tracePt t="97430" x="1450975" y="5024438"/>
          <p14:tracePt t="97443" x="1450975" y="5040313"/>
          <p14:tracePt t="97459" x="1450975" y="5056188"/>
          <p14:tracePt t="97479" x="1450975" y="5064125"/>
          <p14:tracePt t="105094" x="1450975" y="5056188"/>
          <p14:tracePt t="105103" x="1450975" y="5040313"/>
          <p14:tracePt t="105113" x="1458913" y="5016500"/>
          <p14:tracePt t="105114" x="1458913" y="5008563"/>
          <p14:tracePt t="105125" x="1458913" y="4984750"/>
          <p14:tracePt t="105131" x="1466850" y="4976813"/>
          <p14:tracePt t="105141" x="1466850" y="4959350"/>
          <p14:tracePt t="105143" x="1466850" y="4951413"/>
          <p14:tracePt t="105147" x="1466850" y="4943475"/>
          <p14:tracePt t="105157" x="1466850" y="4919663"/>
          <p14:tracePt t="105162" x="1466850" y="4911725"/>
          <p14:tracePt t="105165" x="1466850" y="4903788"/>
          <p14:tracePt t="105176" x="1466850" y="4887913"/>
          <p14:tracePt t="105191" x="1466850" y="4864100"/>
          <p14:tracePt t="105193" x="1466850" y="4856163"/>
          <p14:tracePt t="105195" x="1458913" y="4856163"/>
          <p14:tracePt t="105196" x="1458913" y="4848225"/>
          <p14:tracePt t="105208" x="1458913" y="4824413"/>
          <p14:tracePt t="105210" x="1458913" y="4816475"/>
          <p14:tracePt t="105215" x="1458913" y="4808538"/>
          <p14:tracePt t="105224" x="1450975" y="4800600"/>
          <p14:tracePt t="105227" x="1450975" y="4792663"/>
          <p14:tracePt t="105240" x="1450975" y="4784725"/>
          <p14:tracePt t="105308" x="1450975" y="4792663"/>
          <p14:tracePt t="105317" x="1443038" y="4832350"/>
          <p14:tracePt t="105318" x="1443038" y="4840288"/>
          <p14:tracePt t="105326" x="1427163" y="4911725"/>
          <p14:tracePt t="105327" x="1427163" y="4927600"/>
          <p14:tracePt t="105329" x="1419225" y="4943475"/>
          <p14:tracePt t="105330" x="1419225" y="4951413"/>
          <p14:tracePt t="105331" x="1419225" y="4959350"/>
          <p14:tracePt t="105332" x="1419225" y="4967288"/>
          <p14:tracePt t="105341" x="1403350" y="5032375"/>
          <p14:tracePt t="105343" x="1403350" y="5040313"/>
          <p14:tracePt t="105344" x="1403350" y="5048250"/>
          <p14:tracePt t="105346" x="1403350" y="5056188"/>
          <p14:tracePt t="105348" x="1403350" y="5064125"/>
          <p14:tracePt t="105349" x="1395413" y="5072063"/>
          <p14:tracePt t="105357" x="1395413" y="5095875"/>
          <p14:tracePt t="105365" x="1395413" y="5103813"/>
          <p14:tracePt t="105413" x="1395413" y="5095875"/>
          <p14:tracePt t="105422" x="1395413" y="5080000"/>
          <p14:tracePt t="105431" x="1411288" y="5040313"/>
          <p14:tracePt t="105432" x="1411288" y="5032375"/>
          <p14:tracePt t="105441" x="1419225" y="4984750"/>
          <p14:tracePt t="105443" x="1419225" y="4976813"/>
          <p14:tracePt t="105445" x="1419225" y="4967288"/>
          <p14:tracePt t="105446" x="1419225" y="4959350"/>
          <p14:tracePt t="105447" x="1419225" y="4951413"/>
          <p14:tracePt t="105448" x="1419225" y="4943475"/>
          <p14:tracePt t="105457" x="1427163" y="4887913"/>
          <p14:tracePt t="105459" x="1427163" y="4872038"/>
          <p14:tracePt t="105461" x="1427163" y="4864100"/>
          <p14:tracePt t="105462" x="1427163" y="4856163"/>
          <p14:tracePt t="105463" x="1427163" y="4848225"/>
          <p14:tracePt t="105465" x="1427163" y="4840288"/>
          <p14:tracePt t="105466" x="1427163" y="4832350"/>
          <p14:tracePt t="105475" x="1427163" y="4776788"/>
          <p14:tracePt t="105476" x="1427163" y="4768850"/>
          <p14:tracePt t="105478" x="1435100" y="4760913"/>
          <p14:tracePt t="105479" x="1435100" y="4752975"/>
          <p14:tracePt t="105480" x="1435100" y="4745038"/>
          <p14:tracePt t="105482" x="1435100" y="4737100"/>
          <p14:tracePt t="105492" x="1435100" y="4689475"/>
          <p14:tracePt t="105494" x="1435100" y="4681538"/>
          <p14:tracePt t="105495" x="1435100" y="4673600"/>
          <p14:tracePt t="105498" x="1435100" y="4665663"/>
          <p14:tracePt t="105507" x="1435100" y="4641850"/>
          <p14:tracePt t="105508" x="1435100" y="4633913"/>
          <p14:tracePt t="105511" x="1435100" y="4624388"/>
          <p14:tracePt t="105524" x="1435100" y="4616450"/>
          <p14:tracePt t="105529" x="1435100" y="4608513"/>
          <p14:tracePt t="105576" x="1435100" y="4616450"/>
          <p14:tracePt t="105585" x="1427163" y="4641850"/>
          <p14:tracePt t="105594" x="1411288" y="4697413"/>
          <p14:tracePt t="105596" x="1411288" y="4713288"/>
          <p14:tracePt t="105598" x="1411288" y="4721225"/>
          <p14:tracePt t="105599" x="1411288" y="4729163"/>
          <p14:tracePt t="105607" x="1395413" y="4784725"/>
          <p14:tracePt t="105608" x="1395413" y="4792663"/>
          <p14:tracePt t="105610" x="1395413" y="4800600"/>
          <p14:tracePt t="105612" x="1395413" y="4808538"/>
          <p14:tracePt t="105613" x="1395413" y="4816475"/>
          <p14:tracePt t="105614" x="1395413" y="4824413"/>
          <p14:tracePt t="105615" x="1387475" y="4832350"/>
          <p14:tracePt t="105625" x="1379538" y="4872038"/>
          <p14:tracePt t="105626" x="1379538" y="4879975"/>
          <p14:tracePt t="105627" x="1379538" y="4887913"/>
          <p14:tracePt t="105630" x="1379538" y="4895850"/>
          <p14:tracePt t="105632" x="1379538" y="4903788"/>
          <p14:tracePt t="105642" x="1371600" y="4927600"/>
          <p14:tracePt t="105644" x="1371600" y="4935538"/>
          <p14:tracePt t="105648" x="1371600" y="4943475"/>
          <p14:tracePt t="105660" x="1371600" y="4951413"/>
          <p14:tracePt t="105711" x="1371600" y="4943475"/>
          <p14:tracePt t="105721" x="1371600" y="4919663"/>
          <p14:tracePt t="105730" x="1371600" y="4879975"/>
          <p14:tracePt t="105731" x="1371600" y="4872038"/>
          <p14:tracePt t="105742" x="1379538" y="4832350"/>
          <p14:tracePt t="105742" x="1379538" y="4824413"/>
          <p14:tracePt t="105743" x="1379538" y="4816475"/>
          <p14:tracePt t="105745" x="1379538" y="4808538"/>
          <p14:tracePt t="105747" x="1379538" y="4800600"/>
          <p14:tracePt t="105749" x="1379538" y="4792663"/>
          <p14:tracePt t="105757" x="1379538" y="4760913"/>
          <p14:tracePt t="105758" x="1379538" y="4752975"/>
          <p14:tracePt t="105759" x="1379538" y="4745038"/>
          <p14:tracePt t="105761" x="1379538" y="4737100"/>
          <p14:tracePt t="105764" x="1379538" y="4729163"/>
          <p14:tracePt t="105766" x="1379538" y="4721225"/>
          <p14:tracePt t="105774" x="1379538" y="4697413"/>
          <p14:tracePt t="105777" x="1379538" y="4689475"/>
          <p14:tracePt t="105779" x="1379538" y="4681538"/>
          <p14:tracePt t="105792" x="1379538" y="4673600"/>
          <p14:tracePt t="105835" x="1379538" y="4681538"/>
          <p14:tracePt t="105843" x="1363663" y="4705350"/>
          <p14:tracePt t="105845" x="1355725" y="4713288"/>
          <p14:tracePt t="105855" x="1331913" y="4768850"/>
          <p14:tracePt t="105856" x="1331913" y="4776788"/>
          <p14:tracePt t="105865" x="1308100" y="4840288"/>
          <p14:tracePt t="105865" x="1308100" y="4848225"/>
          <p14:tracePt t="105874" x="1292225" y="4903788"/>
          <p14:tracePt t="105876" x="1292225" y="4911725"/>
          <p14:tracePt t="105877" x="1292225" y="4919663"/>
          <p14:tracePt t="105878" x="1284288" y="4919663"/>
          <p14:tracePt t="105879" x="1284288" y="4935538"/>
          <p14:tracePt t="105881" x="1284288" y="4943475"/>
          <p14:tracePt t="105892" x="1276350" y="4992688"/>
          <p14:tracePt t="105893" x="1276350" y="5000625"/>
          <p14:tracePt t="105895" x="1268413" y="5008563"/>
          <p14:tracePt t="105898" x="1268413" y="5016500"/>
          <p14:tracePt t="105907" x="1268413" y="5040313"/>
          <p14:tracePt t="105910" x="1268413" y="5048250"/>
          <p14:tracePt t="105980" x="1268413" y="5040313"/>
          <p14:tracePt t="105990" x="1268413" y="5016500"/>
          <p14:tracePt t="105999" x="1268413" y="4992688"/>
          <p14:tracePt t="106008" x="1276350" y="4976813"/>
          <p14:tracePt t="106009" x="1276350" y="4967288"/>
          <p14:tracePt t="106014" x="1276350" y="4959350"/>
          <p14:tracePt t="106024" x="1276350" y="4943475"/>
          <p14:tracePt t="106031" x="1276350" y="4935538"/>
          <p14:tracePt t="106043" x="1276350" y="4927600"/>
          <p14:tracePt t="106323" x="1268413" y="4927600"/>
          <p14:tracePt t="106334" x="1236663" y="4927600"/>
          <p14:tracePt t="106342" x="1187450" y="4927600"/>
          <p14:tracePt t="106343" x="1179513" y="4927600"/>
          <p14:tracePt t="106344" x="1171575" y="4927600"/>
          <p14:tracePt t="106345" x="1163638" y="4927600"/>
          <p14:tracePt t="106346" x="1155700" y="4927600"/>
          <p14:tracePt t="106347" x="1147763" y="4927600"/>
          <p14:tracePt t="106348" x="1131888" y="4927600"/>
          <p14:tracePt t="106358" x="1044575" y="4919663"/>
          <p14:tracePt t="106359" x="1028700" y="4919663"/>
          <p14:tracePt t="106361" x="1012825" y="4919663"/>
          <p14:tracePt t="106362" x="996950" y="4919663"/>
          <p14:tracePt t="106363" x="989013" y="4919663"/>
          <p14:tracePt t="106364" x="981075" y="4919663"/>
          <p14:tracePt t="106365" x="973138" y="4919663"/>
          <p14:tracePt t="106366" x="957263" y="4911725"/>
          <p14:tracePt t="106374" x="868363" y="4911725"/>
          <p14:tracePt t="106375" x="860425" y="4911725"/>
          <p14:tracePt t="106376" x="852488" y="4911725"/>
          <p14:tracePt t="106377" x="844550" y="4911725"/>
          <p14:tracePt t="106378" x="828675" y="4911725"/>
          <p14:tracePt t="106379" x="812800" y="4903788"/>
          <p14:tracePt t="106380" x="804863" y="4903788"/>
          <p14:tracePt t="106381" x="796925" y="4903788"/>
          <p14:tracePt t="106382" x="788988" y="4903788"/>
          <p14:tracePt t="106391" x="693738" y="4895850"/>
          <p14:tracePt t="106392" x="685800" y="4895850"/>
          <p14:tracePt t="106393" x="669925" y="4895850"/>
          <p14:tracePt t="106395" x="654050" y="4895850"/>
          <p14:tracePt t="106396" x="646113" y="4895850"/>
          <p14:tracePt t="106397" x="638175" y="4895850"/>
          <p14:tracePt t="106398" x="630238" y="4895850"/>
          <p14:tracePt t="106399" x="622300" y="4895850"/>
          <p14:tracePt t="106408" x="550863" y="4895850"/>
          <p14:tracePt t="106409" x="534988" y="4895850"/>
          <p14:tracePt t="106411" x="527050" y="4895850"/>
          <p14:tracePt t="106412" x="517525" y="4887913"/>
          <p14:tracePt t="106413" x="509588" y="4887913"/>
          <p14:tracePt t="106414" x="501650" y="4887913"/>
          <p14:tracePt t="106415" x="493713" y="4887913"/>
          <p14:tracePt t="106424" x="446088" y="4887913"/>
          <p14:tracePt t="106425" x="438150" y="4887913"/>
          <p14:tracePt t="106427" x="430213" y="4887913"/>
          <p14:tracePt t="106428" x="422275" y="4887913"/>
          <p14:tracePt t="106429" x="414338" y="4887913"/>
          <p14:tracePt t="106431" x="406400" y="4879975"/>
          <p14:tracePt t="106432" x="398463" y="4879975"/>
          <p14:tracePt t="106441" x="350838" y="4879975"/>
          <p14:tracePt t="106443" x="342900" y="4879975"/>
          <p14:tracePt t="106444" x="334963" y="4879975"/>
          <p14:tracePt t="106445" x="327025" y="4879975"/>
          <p14:tracePt t="106447" x="319088" y="4879975"/>
          <p14:tracePt t="106448" x="311150" y="4872038"/>
          <p14:tracePt t="106449" x="303213" y="4872038"/>
          <p14:tracePt t="106457" x="247650" y="4872038"/>
          <p14:tracePt t="106458" x="239713" y="4872038"/>
          <p14:tracePt t="106459" x="231775" y="4872038"/>
          <p14:tracePt t="106460" x="223838" y="4872038"/>
          <p14:tracePt t="106461" x="215900" y="4872038"/>
          <p14:tracePt t="106462" x="200025" y="4872038"/>
          <p14:tracePt t="106463" x="192088" y="4872038"/>
          <p14:tracePt t="106464" x="184150" y="4872038"/>
          <p14:tracePt t="106465" x="176213" y="4872038"/>
          <p14:tracePt t="106466" x="166688" y="4872038"/>
          <p14:tracePt t="106474" x="63500" y="4864100"/>
          <p14:tracePt t="106475" x="55563" y="4864100"/>
          <p14:tracePt t="106476" x="47625" y="4864100"/>
          <p14:tracePt t="106477" x="31750" y="4864100"/>
          <p14:tracePt t="106478" x="23813" y="4864100"/>
          <p14:tracePt t="106479" x="0" y="48641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AE9F-08D3-427B-B523-286D4E56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05E3-5B14-474C-AACF-E6644A221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84757"/>
          </a:xfrm>
        </p:spPr>
        <p:txBody>
          <a:bodyPr>
            <a:normAutofit/>
          </a:bodyPr>
          <a:lstStyle/>
          <a:p>
            <a:r>
              <a:rPr lang="en-US" dirty="0"/>
              <a:t>Optimizers for tuning optimizers</a:t>
            </a:r>
          </a:p>
          <a:p>
            <a:r>
              <a:rPr lang="en-US" dirty="0"/>
              <a:t>Many parameters/dimensions</a:t>
            </a:r>
          </a:p>
          <a:p>
            <a:pPr lvl="1"/>
            <a:r>
              <a:rPr lang="en-US" dirty="0"/>
              <a:t>Interdependent</a:t>
            </a:r>
          </a:p>
          <a:p>
            <a:pPr lvl="1"/>
            <a:r>
              <a:rPr lang="en-US" dirty="0"/>
              <a:t>Unpredictable</a:t>
            </a:r>
          </a:p>
          <a:p>
            <a:r>
              <a:rPr lang="en-US" dirty="0"/>
              <a:t>Extremely costly evaluations</a:t>
            </a:r>
          </a:p>
          <a:p>
            <a:r>
              <a:rPr lang="en-US" dirty="0"/>
              <a:t>Many different methods</a:t>
            </a:r>
          </a:p>
          <a:p>
            <a:pPr lvl="1"/>
            <a:r>
              <a:rPr lang="en-US" dirty="0"/>
              <a:t>Manually</a:t>
            </a:r>
          </a:p>
          <a:p>
            <a:pPr lvl="1"/>
            <a:r>
              <a:rPr lang="en-US" dirty="0"/>
              <a:t>Heuristically</a:t>
            </a:r>
          </a:p>
          <a:p>
            <a:pPr lvl="1"/>
            <a:r>
              <a:rPr lang="en-US" dirty="0"/>
              <a:t>Meta-EA</a:t>
            </a:r>
          </a:p>
          <a:p>
            <a:pPr lvl="1"/>
            <a:r>
              <a:rPr lang="en-US" dirty="0"/>
              <a:t>Statistical modeling (REVAC)</a:t>
            </a:r>
          </a:p>
          <a:p>
            <a:pPr lvl="1"/>
            <a:r>
              <a:rPr lang="en-US" dirty="0"/>
              <a:t>Sequential Parameter Optimization (SPOT)</a:t>
            </a:r>
          </a:p>
          <a:p>
            <a:pPr lvl="1"/>
            <a:r>
              <a:rPr lang="en-US" dirty="0"/>
              <a:t>Racing (irace)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076A0F-AF58-45AE-85EB-0CDD736A9AFF}"/>
              </a:ext>
            </a:extLst>
          </p:cNvPr>
          <p:cNvSpPr/>
          <p:nvPr/>
        </p:nvSpPr>
        <p:spPr>
          <a:xfrm>
            <a:off x="7535008" y="1626577"/>
            <a:ext cx="2322224" cy="729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Meta-Optimizer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22D5B-B88F-420B-90BA-31DA82690DAA}"/>
              </a:ext>
            </a:extLst>
          </p:cNvPr>
          <p:cNvSpPr/>
          <p:nvPr/>
        </p:nvSpPr>
        <p:spPr>
          <a:xfrm>
            <a:off x="7535008" y="3346521"/>
            <a:ext cx="2322224" cy="729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Optimizer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88743-ECDD-44EF-91A3-D52F79BA19FC}"/>
              </a:ext>
            </a:extLst>
          </p:cNvPr>
          <p:cNvSpPr/>
          <p:nvPr/>
        </p:nvSpPr>
        <p:spPr>
          <a:xfrm>
            <a:off x="7535008" y="5062014"/>
            <a:ext cx="2322224" cy="729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1AE428-48D2-413C-B627-7B55AF040A77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8696120" y="2356339"/>
            <a:ext cx="0" cy="990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9DF610-33B7-40DF-96DF-1BDD777D4E41}"/>
              </a:ext>
            </a:extLst>
          </p:cNvPr>
          <p:cNvSpPr txBox="1"/>
          <p:nvPr/>
        </p:nvSpPr>
        <p:spPr>
          <a:xfrm>
            <a:off x="8738767" y="2666764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A32B32-08AC-461A-81DF-213B439B7E1F}"/>
              </a:ext>
            </a:extLst>
          </p:cNvPr>
          <p:cNvCxnSpPr/>
          <p:nvPr/>
        </p:nvCxnSpPr>
        <p:spPr>
          <a:xfrm>
            <a:off x="8696120" y="4076283"/>
            <a:ext cx="0" cy="9901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159734-E9FF-4953-837F-A97A756D8121}"/>
              </a:ext>
            </a:extLst>
          </p:cNvPr>
          <p:cNvSpPr txBox="1"/>
          <p:nvPr/>
        </p:nvSpPr>
        <p:spPr>
          <a:xfrm>
            <a:off x="8738767" y="438670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0"/>
    </mc:Choice>
    <mc:Fallback xmlns="">
      <p:transition spd="slow" advTm="35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  <p:bldP spid="9" grpId="0" animBg="1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E237-EB1A-4B9B-B695-353CD6FC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B278-0D09-4807-93D3-A0AF0EF5D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 with a freeform structure</a:t>
            </a:r>
          </a:p>
          <a:p>
            <a:pPr lvl="1"/>
            <a:r>
              <a:rPr lang="en-US" dirty="0"/>
              <a:t>MUCH larger search space</a:t>
            </a:r>
          </a:p>
          <a:p>
            <a:pPr lvl="1"/>
            <a:r>
              <a:rPr lang="en-US" dirty="0"/>
              <a:t>Minimal human bias</a:t>
            </a:r>
          </a:p>
          <a:p>
            <a:r>
              <a:rPr lang="en-US" dirty="0"/>
              <a:t>Generates high-performance EAs</a:t>
            </a:r>
          </a:p>
          <a:p>
            <a:pPr lvl="1"/>
            <a:r>
              <a:rPr lang="en-US" dirty="0"/>
              <a:t>(Arguably) surpassed irace in our experiment</a:t>
            </a:r>
          </a:p>
          <a:p>
            <a:r>
              <a:rPr lang="en-US" dirty="0"/>
              <a:t>Potential for insights into EA dynamics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8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56"/>
    </mc:Choice>
    <mc:Fallback xmlns="">
      <p:transition spd="slow" advTm="69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02F3-9846-471E-A0E5-6FAB0F7D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CCD2-F182-4324-8B64-6FF5F1413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Evolutionary process needs work</a:t>
            </a:r>
          </a:p>
          <a:p>
            <a:pPr lvl="1"/>
            <a:r>
              <a:rPr lang="en-US" dirty="0"/>
              <a:t>Mutation did very </a:t>
            </a:r>
            <a:r>
              <a:rPr lang="en-US" dirty="0" smtClean="0"/>
              <a:t>poorly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Now mutation is treated as a form of reproduction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Utilize existing flags to handle standard in-place mutation vs copying mutation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Ability to represent wider range of EAs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Increases problems with genetic drift and introns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Possibility to remove some constraints</a:t>
            </a:r>
          </a:p>
          <a:p>
            <a:pPr lvl="1"/>
            <a:r>
              <a:rPr lang="en-US" dirty="0"/>
              <a:t>All vertices require input(s) and output(s)</a:t>
            </a:r>
          </a:p>
          <a:p>
            <a:pPr lvl="1"/>
            <a:r>
              <a:rPr lang="en-US" dirty="0"/>
              <a:t>Graph is strongly connected</a:t>
            </a:r>
          </a:p>
          <a:p>
            <a:r>
              <a:rPr lang="en-US" dirty="0"/>
              <a:t>Change objective function to obtain better distribution</a:t>
            </a:r>
          </a:p>
          <a:p>
            <a:pPr lvl="1"/>
            <a:r>
              <a:rPr lang="en-US" dirty="0"/>
              <a:t>i.e., not simply the average</a:t>
            </a:r>
          </a:p>
          <a:p>
            <a:pPr lvl="1"/>
            <a:r>
              <a:rPr lang="en-US" dirty="0"/>
              <a:t>Built-in tolerance for outliers?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9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38"/>
    </mc:Choice>
    <mc:Fallback xmlns="">
      <p:transition spd="slow" advTm="6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639-9916-48F9-A0D0-A656C896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AC74-F06E-48F6-9A4C-46E6BC23A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Feel free to contact me!</a:t>
            </a:r>
          </a:p>
          <a:p>
            <a:r>
              <a:rPr lang="en-US" dirty="0"/>
              <a:t>braden@auburn.edu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68682-BA2C-48E7-A9CE-A1B30DA73531}"/>
              </a:ext>
            </a:extLst>
          </p:cNvPr>
          <p:cNvSpPr txBox="1"/>
          <p:nvPr/>
        </p:nvSpPr>
        <p:spPr>
          <a:xfrm>
            <a:off x="3045070" y="5172670"/>
            <a:ext cx="6101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work was supported by Los Alamos National Laboratory via the Cyber Security Sciences Institute under subcontract 570204</a:t>
            </a:r>
          </a:p>
        </p:txBody>
      </p:sp>
    </p:spTree>
    <p:extLst>
      <p:ext uri="{BB962C8B-B14F-4D97-AF65-F5344CB8AC3E}">
        <p14:creationId xmlns:p14="http://schemas.microsoft.com/office/powerpoint/2010/main" val="5744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6"/>
    </mc:Choice>
    <mc:Fallback xmlns="">
      <p:transition spd="slow" advTm="112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92AA-0760-4D6E-BD69-DB0A2371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an EA?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A1E3F-00E7-4CF3-8E82-B511C04FBF7A}"/>
              </a:ext>
            </a:extLst>
          </p:cNvPr>
          <p:cNvSpPr txBox="1"/>
          <p:nvPr/>
        </p:nvSpPr>
        <p:spPr>
          <a:xfrm>
            <a:off x="711402" y="3147335"/>
            <a:ext cx="276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Initialization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Reproduction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53B462-F497-4E44-8E72-90C8EB5F0966}"/>
              </a:ext>
            </a:extLst>
          </p:cNvPr>
          <p:cNvSpPr/>
          <p:nvPr/>
        </p:nvSpPr>
        <p:spPr>
          <a:xfrm>
            <a:off x="6855309" y="1239714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Initialization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CAB6D4-85C5-4CC3-ADD1-0CFAB76580F7}"/>
              </a:ext>
            </a:extLst>
          </p:cNvPr>
          <p:cNvSpPr/>
          <p:nvPr/>
        </p:nvSpPr>
        <p:spPr>
          <a:xfrm>
            <a:off x="5579080" y="2523391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Parent Selection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0CF0CC-E0A1-45DB-9491-E66402309E21}"/>
              </a:ext>
            </a:extLst>
          </p:cNvPr>
          <p:cNvSpPr/>
          <p:nvPr/>
        </p:nvSpPr>
        <p:spPr>
          <a:xfrm>
            <a:off x="6890478" y="3969722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Survival Selection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381EDF-54BD-46EE-84E3-1E0C0924EE86}"/>
              </a:ext>
            </a:extLst>
          </p:cNvPr>
          <p:cNvSpPr/>
          <p:nvPr/>
        </p:nvSpPr>
        <p:spPr>
          <a:xfrm>
            <a:off x="8549534" y="2523391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Reproduction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448F9D-C49E-492C-B1DD-A0CD408C22DB}"/>
              </a:ext>
            </a:extLst>
          </p:cNvPr>
          <p:cNvCxnSpPr>
            <a:stCxn id="13" idx="3"/>
            <a:endCxn id="14" idx="0"/>
          </p:cNvCxnSpPr>
          <p:nvPr/>
        </p:nvCxnSpPr>
        <p:spPr>
          <a:xfrm flipH="1">
            <a:off x="6635502" y="2012700"/>
            <a:ext cx="529226" cy="51069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9D698F-2D03-4112-AB2E-D80C86A2D67C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>
            <a:off x="7691924" y="2976196"/>
            <a:ext cx="85761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59CD5C-B4A7-4BCB-B572-CF7268484541}"/>
              </a:ext>
            </a:extLst>
          </p:cNvPr>
          <p:cNvCxnSpPr>
            <a:cxnSpLocks/>
            <a:stCxn id="16" idx="4"/>
            <a:endCxn id="15" idx="7"/>
          </p:cNvCxnSpPr>
          <p:nvPr/>
        </p:nvCxnSpPr>
        <p:spPr>
          <a:xfrm flipH="1">
            <a:off x="8693903" y="3429000"/>
            <a:ext cx="912053" cy="6733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0FE19B-F404-4560-AA22-1C4972AA08EA}"/>
              </a:ext>
            </a:extLst>
          </p:cNvPr>
          <p:cNvCxnSpPr>
            <a:cxnSpLocks/>
            <a:stCxn id="15" idx="1"/>
            <a:endCxn id="14" idx="4"/>
          </p:cNvCxnSpPr>
          <p:nvPr/>
        </p:nvCxnSpPr>
        <p:spPr>
          <a:xfrm flipH="1" flipV="1">
            <a:off x="6635502" y="3429000"/>
            <a:ext cx="564395" cy="6733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3F37E5-D164-4C38-9CC0-8765A5CB153A}"/>
              </a:ext>
            </a:extLst>
          </p:cNvPr>
          <p:cNvSpPr/>
          <p:nvPr/>
        </p:nvSpPr>
        <p:spPr>
          <a:xfrm>
            <a:off x="6890478" y="5424837"/>
            <a:ext cx="2112844" cy="905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Termination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C8D3AC-E417-425D-BD72-10C3787EE856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>
            <a:off x="7946900" y="4875331"/>
            <a:ext cx="0" cy="54950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50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03"/>
    </mc:Choice>
    <mc:Fallback xmlns="">
      <p:transition spd="slow" advTm="53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23AA5B8-BE8E-419B-859F-E8FC12904613}"/>
              </a:ext>
            </a:extLst>
          </p:cNvPr>
          <p:cNvSpPr txBox="1"/>
          <p:nvPr/>
        </p:nvSpPr>
        <p:spPr>
          <a:xfrm>
            <a:off x="6289779" y="4889931"/>
            <a:ext cx="3024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Mihai </a:t>
            </a:r>
            <a:r>
              <a:rPr lang="en-US" sz="1200" dirty="0" err="1"/>
              <a:t>Oltean</a:t>
            </a:r>
            <a:r>
              <a:rPr lang="en-US" sz="1200" dirty="0"/>
              <a:t> and </a:t>
            </a:r>
            <a:r>
              <a:rPr lang="en-US" sz="1200" dirty="0" err="1"/>
              <a:t>Crina</a:t>
            </a:r>
            <a:r>
              <a:rPr lang="en-US" sz="1200" dirty="0"/>
              <a:t> </a:t>
            </a:r>
            <a:r>
              <a:rPr lang="en-US" sz="1200" dirty="0" err="1"/>
              <a:t>Groşan</a:t>
            </a:r>
            <a:r>
              <a:rPr lang="en-US" sz="1200" dirty="0"/>
              <a:t>. 2003. Evolving Evolutionary Algorithms Using Multi Expression Programming. In </a:t>
            </a:r>
            <a:r>
              <a:rPr lang="en-US" sz="1200" i="1" dirty="0"/>
              <a:t>Advances in Artificial Life. </a:t>
            </a:r>
            <a:r>
              <a:rPr lang="en-US" sz="1200" dirty="0"/>
              <a:t>Springer-Verlag, Berlin, Heidelberg.</a:t>
            </a:r>
            <a:endParaRPr lang="en-US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7F320-7DF1-464F-AC95-595072DB59D5}"/>
              </a:ext>
            </a:extLst>
          </p:cNvPr>
          <p:cNvSpPr txBox="1"/>
          <p:nvPr/>
        </p:nvSpPr>
        <p:spPr>
          <a:xfrm>
            <a:off x="711402" y="3147335"/>
            <a:ext cx="276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Initialization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6E90BA-2548-4803-98E9-E93124349218}"/>
                  </a:ext>
                </a:extLst>
              </p:cNvPr>
              <p:cNvSpPr txBox="1"/>
              <p:nvPr/>
            </p:nvSpPr>
            <p:spPr>
              <a:xfrm>
                <a:off x="6289779" y="1446286"/>
                <a:ext cx="3024552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𝐼𝑛𝑖𝑡𝑖𝑎𝑙𝑖𝑧𝑒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𝐼𝑛𝑖𝑡𝑖𝑎𝑙𝑖𝑧𝑒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𝑀𝑢𝑡𝑎𝑡𝑒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𝐶𝑟𝑜𝑠𝑠𝑜𝑣𝑒𝑟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𝑆𝑒𝑙𝑒𝑐𝑡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𝐶𝑟𝑜𝑠𝑠𝑜𝑣𝑒𝑟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𝐼𝑛𝑖𝑡𝑖𝑎𝑙𝑖𝑧𝑒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𝐶𝑟𝑜𝑠𝑠𝑜𝑣𝑒𝑟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219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6E90BA-2548-4803-98E9-E93124349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79" y="1446286"/>
                <a:ext cx="3024552" cy="2862322"/>
              </a:xfrm>
              <a:prstGeom prst="rect">
                <a:avLst/>
              </a:prstGeom>
              <a:blipFill>
                <a:blip r:embed="rId6"/>
                <a:stretch>
                  <a:fillRect l="-181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213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6"/>
    </mc:Choice>
    <mc:Fallback xmlns="">
      <p:transition spd="slow" advTm="31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FF6A2C-BDCE-4C58-97FE-D114B7E0E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49" y="164501"/>
            <a:ext cx="4238625" cy="5495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FD0788-912B-465C-9291-9C88CF159A9E}"/>
              </a:ext>
            </a:extLst>
          </p:cNvPr>
          <p:cNvSpPr txBox="1"/>
          <p:nvPr/>
        </p:nvSpPr>
        <p:spPr>
          <a:xfrm>
            <a:off x="5108543" y="5656899"/>
            <a:ext cx="47092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Matthew A. Martin and Daniel R. Tauritz. 2013. Evolving Black-Box Search Algorithms Employing Genetic Programming. In </a:t>
            </a:r>
            <a:r>
              <a:rPr lang="en-US" sz="1200" i="1" dirty="0"/>
              <a:t>Proceedings of the 15th Genetic and Evolutionary Computation Conference Companion (GECCO ’13 Companion).</a:t>
            </a:r>
            <a:r>
              <a:rPr lang="en-US" sz="1200" dirty="0"/>
              <a:t> Association for Computing Machinery, New York, NY, USA.</a:t>
            </a:r>
            <a:endParaRPr lang="en-US" sz="1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51DD5-4803-42FD-92D9-5B69FAFFC570}"/>
              </a:ext>
            </a:extLst>
          </p:cNvPr>
          <p:cNvSpPr txBox="1"/>
          <p:nvPr/>
        </p:nvSpPr>
        <p:spPr>
          <a:xfrm>
            <a:off x="711402" y="3147335"/>
            <a:ext cx="276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Initialization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Reproduction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62A6EB-3151-4A0E-AB83-095C328D0AA6}"/>
              </a:ext>
            </a:extLst>
          </p:cNvPr>
          <p:cNvCxnSpPr>
            <a:cxnSpLocks/>
          </p:cNvCxnSpPr>
          <p:nvPr/>
        </p:nvCxnSpPr>
        <p:spPr>
          <a:xfrm>
            <a:off x="7112977" y="3560885"/>
            <a:ext cx="457200" cy="12397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545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96"/>
    </mc:Choice>
    <mc:Fallback xmlns="">
      <p:transition spd="slow" advTm="49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814EF-BA43-48F0-A70F-C2C2DB711CCF}"/>
              </a:ext>
            </a:extLst>
          </p:cNvPr>
          <p:cNvSpPr txBox="1"/>
          <p:nvPr/>
        </p:nvSpPr>
        <p:spPr>
          <a:xfrm>
            <a:off x="711402" y="3147335"/>
            <a:ext cx="2769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Initialization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3428D-42D5-459C-9653-F457BF7C3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24" y="919356"/>
            <a:ext cx="5336037" cy="5019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7A65A3-8769-482E-BC91-EC77F9E7B713}"/>
                  </a:ext>
                </a:extLst>
              </p:cNvPr>
              <p:cNvSpPr txBox="1"/>
              <p:nvPr/>
            </p:nvSpPr>
            <p:spPr>
              <a:xfrm>
                <a:off x="7833417" y="457691"/>
                <a:ext cx="1482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7A65A3-8769-482E-BC91-EC77F9E7B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417" y="457691"/>
                <a:ext cx="1482033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387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39"/>
    </mc:Choice>
    <mc:Fallback xmlns="">
      <p:transition spd="slow" advTm="37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EA6174-6403-4CB5-9917-43572EF60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324" y="919356"/>
            <a:ext cx="5336037" cy="50192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0EB3B4-121A-47DE-9F3A-99F772014976}"/>
              </a:ext>
            </a:extLst>
          </p:cNvPr>
          <p:cNvSpPr/>
          <p:nvPr/>
        </p:nvSpPr>
        <p:spPr>
          <a:xfrm>
            <a:off x="6206186" y="3339702"/>
            <a:ext cx="461314" cy="3178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0FF6AB-7A83-47B4-B763-9ECDB6FB144B}"/>
              </a:ext>
            </a:extLst>
          </p:cNvPr>
          <p:cNvSpPr/>
          <p:nvPr/>
        </p:nvSpPr>
        <p:spPr>
          <a:xfrm>
            <a:off x="10063811" y="4568427"/>
            <a:ext cx="461314" cy="3178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20BAE3-C14C-4EA3-8160-A1232EEA85ED}"/>
              </a:ext>
            </a:extLst>
          </p:cNvPr>
          <p:cNvSpPr/>
          <p:nvPr/>
        </p:nvSpPr>
        <p:spPr>
          <a:xfrm>
            <a:off x="10063811" y="1282302"/>
            <a:ext cx="461314" cy="3178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A985CFA-694F-40F2-B8D2-03648C723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87982"/>
              </p:ext>
            </p:extLst>
          </p:nvPr>
        </p:nvGraphicFramePr>
        <p:xfrm>
          <a:off x="1118558" y="3234927"/>
          <a:ext cx="2416173" cy="763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391">
                  <a:extLst>
                    <a:ext uri="{9D8B030D-6E8A-4147-A177-3AD203B41FA5}">
                      <a16:colId xmlns:a16="http://schemas.microsoft.com/office/drawing/2014/main" val="1138265116"/>
                    </a:ext>
                  </a:extLst>
                </a:gridCol>
                <a:gridCol w="805391">
                  <a:extLst>
                    <a:ext uri="{9D8B030D-6E8A-4147-A177-3AD203B41FA5}">
                      <a16:colId xmlns:a16="http://schemas.microsoft.com/office/drawing/2014/main" val="436404439"/>
                    </a:ext>
                  </a:extLst>
                </a:gridCol>
                <a:gridCol w="805391">
                  <a:extLst>
                    <a:ext uri="{9D8B030D-6E8A-4147-A177-3AD203B41FA5}">
                      <a16:colId xmlns:a16="http://schemas.microsoft.com/office/drawing/2014/main" val="2835544042"/>
                    </a:ext>
                  </a:extLst>
                </a:gridCol>
              </a:tblGrid>
              <a:tr h="7639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077481"/>
                  </a:ext>
                </a:extLst>
              </a:tr>
            </a:tbl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E8AC05-48A8-4275-9D49-9C69EB1967C0}"/>
              </a:ext>
            </a:extLst>
          </p:cNvPr>
          <p:cNvSpPr/>
          <p:nvPr/>
        </p:nvSpPr>
        <p:spPr>
          <a:xfrm>
            <a:off x="1486857" y="4055030"/>
            <a:ext cx="876338" cy="457200"/>
          </a:xfrm>
          <a:custGeom>
            <a:avLst/>
            <a:gdLst>
              <a:gd name="connsiteX0" fmla="*/ 0 w 876338"/>
              <a:gd name="connsiteY0" fmla="*/ 47625 h 457200"/>
              <a:gd name="connsiteX1" fmla="*/ 9525 w 876338"/>
              <a:gd name="connsiteY1" fmla="*/ 161925 h 457200"/>
              <a:gd name="connsiteX2" fmla="*/ 28575 w 876338"/>
              <a:gd name="connsiteY2" fmla="*/ 257175 h 457200"/>
              <a:gd name="connsiteX3" fmla="*/ 38100 w 876338"/>
              <a:gd name="connsiteY3" fmla="*/ 304800 h 457200"/>
              <a:gd name="connsiteX4" fmla="*/ 57150 w 876338"/>
              <a:gd name="connsiteY4" fmla="*/ 333375 h 457200"/>
              <a:gd name="connsiteX5" fmla="*/ 114300 w 876338"/>
              <a:gd name="connsiteY5" fmla="*/ 409575 h 457200"/>
              <a:gd name="connsiteX6" fmla="*/ 142875 w 876338"/>
              <a:gd name="connsiteY6" fmla="*/ 428625 h 457200"/>
              <a:gd name="connsiteX7" fmla="*/ 219075 w 876338"/>
              <a:gd name="connsiteY7" fmla="*/ 447675 h 457200"/>
              <a:gd name="connsiteX8" fmla="*/ 390525 w 876338"/>
              <a:gd name="connsiteY8" fmla="*/ 457200 h 457200"/>
              <a:gd name="connsiteX9" fmla="*/ 581025 w 876338"/>
              <a:gd name="connsiteY9" fmla="*/ 438150 h 457200"/>
              <a:gd name="connsiteX10" fmla="*/ 714375 w 876338"/>
              <a:gd name="connsiteY10" fmla="*/ 342900 h 457200"/>
              <a:gd name="connsiteX11" fmla="*/ 742950 w 876338"/>
              <a:gd name="connsiteY11" fmla="*/ 304800 h 457200"/>
              <a:gd name="connsiteX12" fmla="*/ 809625 w 876338"/>
              <a:gd name="connsiteY12" fmla="*/ 228600 h 457200"/>
              <a:gd name="connsiteX13" fmla="*/ 866775 w 876338"/>
              <a:gd name="connsiteY13" fmla="*/ 104775 h 457200"/>
              <a:gd name="connsiteX14" fmla="*/ 876300 w 876338"/>
              <a:gd name="connsiteY1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6338" h="457200">
                <a:moveTo>
                  <a:pt x="0" y="47625"/>
                </a:moveTo>
                <a:cubicBezTo>
                  <a:pt x="3175" y="85725"/>
                  <a:pt x="4359" y="124044"/>
                  <a:pt x="9525" y="161925"/>
                </a:cubicBezTo>
                <a:cubicBezTo>
                  <a:pt x="13900" y="194007"/>
                  <a:pt x="22225" y="225425"/>
                  <a:pt x="28575" y="257175"/>
                </a:cubicBezTo>
                <a:cubicBezTo>
                  <a:pt x="31750" y="273050"/>
                  <a:pt x="29120" y="291330"/>
                  <a:pt x="38100" y="304800"/>
                </a:cubicBezTo>
                <a:cubicBezTo>
                  <a:pt x="44450" y="314325"/>
                  <a:pt x="51083" y="323667"/>
                  <a:pt x="57150" y="333375"/>
                </a:cubicBezTo>
                <a:cubicBezTo>
                  <a:pt x="83294" y="375206"/>
                  <a:pt x="79445" y="380530"/>
                  <a:pt x="114300" y="409575"/>
                </a:cubicBezTo>
                <a:cubicBezTo>
                  <a:pt x="123094" y="416904"/>
                  <a:pt x="132117" y="424713"/>
                  <a:pt x="142875" y="428625"/>
                </a:cubicBezTo>
                <a:cubicBezTo>
                  <a:pt x="167480" y="437572"/>
                  <a:pt x="193066" y="444674"/>
                  <a:pt x="219075" y="447675"/>
                </a:cubicBezTo>
                <a:cubicBezTo>
                  <a:pt x="275936" y="454236"/>
                  <a:pt x="333375" y="454025"/>
                  <a:pt x="390525" y="457200"/>
                </a:cubicBezTo>
                <a:cubicBezTo>
                  <a:pt x="454025" y="450850"/>
                  <a:pt x="519363" y="454593"/>
                  <a:pt x="581025" y="438150"/>
                </a:cubicBezTo>
                <a:cubicBezTo>
                  <a:pt x="627974" y="425630"/>
                  <a:pt x="680993" y="381051"/>
                  <a:pt x="714375" y="342900"/>
                </a:cubicBezTo>
                <a:cubicBezTo>
                  <a:pt x="724829" y="330953"/>
                  <a:pt x="732619" y="316853"/>
                  <a:pt x="742950" y="304800"/>
                </a:cubicBezTo>
                <a:cubicBezTo>
                  <a:pt x="779111" y="262612"/>
                  <a:pt x="773357" y="285593"/>
                  <a:pt x="809625" y="228600"/>
                </a:cubicBezTo>
                <a:cubicBezTo>
                  <a:pt x="826858" y="201520"/>
                  <a:pt x="854964" y="132335"/>
                  <a:pt x="866775" y="104775"/>
                </a:cubicBezTo>
                <a:cubicBezTo>
                  <a:pt x="877481" y="19124"/>
                  <a:pt x="876300" y="54173"/>
                  <a:pt x="87630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740CAB9-7AF0-4FC6-A551-71DC62E2CC30}"/>
              </a:ext>
            </a:extLst>
          </p:cNvPr>
          <p:cNvSpPr/>
          <p:nvPr/>
        </p:nvSpPr>
        <p:spPr>
          <a:xfrm>
            <a:off x="1305882" y="4055030"/>
            <a:ext cx="1809803" cy="838200"/>
          </a:xfrm>
          <a:custGeom>
            <a:avLst/>
            <a:gdLst>
              <a:gd name="connsiteX0" fmla="*/ 0 w 1809803"/>
              <a:gd name="connsiteY0" fmla="*/ 114300 h 838200"/>
              <a:gd name="connsiteX1" fmla="*/ 9525 w 1809803"/>
              <a:gd name="connsiteY1" fmla="*/ 447675 h 838200"/>
              <a:gd name="connsiteX2" fmla="*/ 38100 w 1809803"/>
              <a:gd name="connsiteY2" fmla="*/ 514350 h 838200"/>
              <a:gd name="connsiteX3" fmla="*/ 171450 w 1809803"/>
              <a:gd name="connsiteY3" fmla="*/ 733425 h 838200"/>
              <a:gd name="connsiteX4" fmla="*/ 200025 w 1809803"/>
              <a:gd name="connsiteY4" fmla="*/ 762000 h 838200"/>
              <a:gd name="connsiteX5" fmla="*/ 352425 w 1809803"/>
              <a:gd name="connsiteY5" fmla="*/ 819150 h 838200"/>
              <a:gd name="connsiteX6" fmla="*/ 609600 w 1809803"/>
              <a:gd name="connsiteY6" fmla="*/ 838200 h 838200"/>
              <a:gd name="connsiteX7" fmla="*/ 1066800 w 1809803"/>
              <a:gd name="connsiteY7" fmla="*/ 819150 h 838200"/>
              <a:gd name="connsiteX8" fmla="*/ 1209675 w 1809803"/>
              <a:gd name="connsiteY8" fmla="*/ 762000 h 838200"/>
              <a:gd name="connsiteX9" fmla="*/ 1285875 w 1809803"/>
              <a:gd name="connsiteY9" fmla="*/ 723900 h 838200"/>
              <a:gd name="connsiteX10" fmla="*/ 1419225 w 1809803"/>
              <a:gd name="connsiteY10" fmla="*/ 638175 h 838200"/>
              <a:gd name="connsiteX11" fmla="*/ 1552575 w 1809803"/>
              <a:gd name="connsiteY11" fmla="*/ 561975 h 838200"/>
              <a:gd name="connsiteX12" fmla="*/ 1609725 w 1809803"/>
              <a:gd name="connsiteY12" fmla="*/ 495300 h 838200"/>
              <a:gd name="connsiteX13" fmla="*/ 1676400 w 1809803"/>
              <a:gd name="connsiteY13" fmla="*/ 428625 h 838200"/>
              <a:gd name="connsiteX14" fmla="*/ 1714500 w 1809803"/>
              <a:gd name="connsiteY14" fmla="*/ 342900 h 838200"/>
              <a:gd name="connsiteX15" fmla="*/ 1752600 w 1809803"/>
              <a:gd name="connsiteY15" fmla="*/ 276225 h 838200"/>
              <a:gd name="connsiteX16" fmla="*/ 1771650 w 1809803"/>
              <a:gd name="connsiteY16" fmla="*/ 190500 h 838200"/>
              <a:gd name="connsiteX17" fmla="*/ 1800225 w 1809803"/>
              <a:gd name="connsiteY17" fmla="*/ 95250 h 838200"/>
              <a:gd name="connsiteX18" fmla="*/ 1809750 w 1809803"/>
              <a:gd name="connsiteY18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09803" h="838200">
                <a:moveTo>
                  <a:pt x="0" y="114300"/>
                </a:moveTo>
                <a:cubicBezTo>
                  <a:pt x="3175" y="225425"/>
                  <a:pt x="-1015" y="337005"/>
                  <a:pt x="9525" y="447675"/>
                </a:cubicBezTo>
                <a:cubicBezTo>
                  <a:pt x="11817" y="471746"/>
                  <a:pt x="26880" y="492931"/>
                  <a:pt x="38100" y="514350"/>
                </a:cubicBezTo>
                <a:cubicBezTo>
                  <a:pt x="68660" y="572691"/>
                  <a:pt x="127948" y="675423"/>
                  <a:pt x="171450" y="733425"/>
                </a:cubicBezTo>
                <a:cubicBezTo>
                  <a:pt x="179532" y="744201"/>
                  <a:pt x="189392" y="753730"/>
                  <a:pt x="200025" y="762000"/>
                </a:cubicBezTo>
                <a:cubicBezTo>
                  <a:pt x="258743" y="807670"/>
                  <a:pt x="270607" y="810305"/>
                  <a:pt x="352425" y="819150"/>
                </a:cubicBezTo>
                <a:cubicBezTo>
                  <a:pt x="437887" y="828389"/>
                  <a:pt x="609600" y="838200"/>
                  <a:pt x="609600" y="838200"/>
                </a:cubicBezTo>
                <a:cubicBezTo>
                  <a:pt x="762000" y="831850"/>
                  <a:pt x="914642" y="829828"/>
                  <a:pt x="1066800" y="819150"/>
                </a:cubicBezTo>
                <a:cubicBezTo>
                  <a:pt x="1161892" y="812477"/>
                  <a:pt x="1138324" y="802772"/>
                  <a:pt x="1209675" y="762000"/>
                </a:cubicBezTo>
                <a:cubicBezTo>
                  <a:pt x="1234331" y="747911"/>
                  <a:pt x="1261426" y="738347"/>
                  <a:pt x="1285875" y="723900"/>
                </a:cubicBezTo>
                <a:cubicBezTo>
                  <a:pt x="1331369" y="697017"/>
                  <a:pt x="1370655" y="658991"/>
                  <a:pt x="1419225" y="638175"/>
                </a:cubicBezTo>
                <a:cubicBezTo>
                  <a:pt x="1478726" y="612675"/>
                  <a:pt x="1502683" y="608029"/>
                  <a:pt x="1552575" y="561975"/>
                </a:cubicBezTo>
                <a:cubicBezTo>
                  <a:pt x="1574084" y="542120"/>
                  <a:pt x="1589807" y="516750"/>
                  <a:pt x="1609725" y="495300"/>
                </a:cubicBezTo>
                <a:cubicBezTo>
                  <a:pt x="1631112" y="472268"/>
                  <a:pt x="1654175" y="450850"/>
                  <a:pt x="1676400" y="428625"/>
                </a:cubicBezTo>
                <a:cubicBezTo>
                  <a:pt x="1689100" y="400050"/>
                  <a:pt x="1700516" y="370869"/>
                  <a:pt x="1714500" y="342900"/>
                </a:cubicBezTo>
                <a:cubicBezTo>
                  <a:pt x="1725948" y="320005"/>
                  <a:pt x="1743612" y="300193"/>
                  <a:pt x="1752600" y="276225"/>
                </a:cubicBezTo>
                <a:cubicBezTo>
                  <a:pt x="1762878" y="248817"/>
                  <a:pt x="1764200" y="218808"/>
                  <a:pt x="1771650" y="190500"/>
                </a:cubicBezTo>
                <a:cubicBezTo>
                  <a:pt x="1780086" y="158443"/>
                  <a:pt x="1790700" y="127000"/>
                  <a:pt x="1800225" y="95250"/>
                </a:cubicBezTo>
                <a:cubicBezTo>
                  <a:pt x="1811097" y="19146"/>
                  <a:pt x="1809750" y="51026"/>
                  <a:pt x="1809750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F4314B-8120-4CF1-A2F3-3C5A459769EC}"/>
              </a:ext>
            </a:extLst>
          </p:cNvPr>
          <p:cNvSpPr/>
          <p:nvPr/>
        </p:nvSpPr>
        <p:spPr>
          <a:xfrm>
            <a:off x="2210810" y="2769155"/>
            <a:ext cx="904875" cy="409575"/>
          </a:xfrm>
          <a:custGeom>
            <a:avLst/>
            <a:gdLst>
              <a:gd name="connsiteX0" fmla="*/ 0 w 904875"/>
              <a:gd name="connsiteY0" fmla="*/ 409575 h 409575"/>
              <a:gd name="connsiteX1" fmla="*/ 9525 w 904875"/>
              <a:gd name="connsiteY1" fmla="*/ 285750 h 409575"/>
              <a:gd name="connsiteX2" fmla="*/ 47625 w 904875"/>
              <a:gd name="connsiteY2" fmla="*/ 142875 h 409575"/>
              <a:gd name="connsiteX3" fmla="*/ 66675 w 904875"/>
              <a:gd name="connsiteY3" fmla="*/ 104775 h 409575"/>
              <a:gd name="connsiteX4" fmla="*/ 76200 w 904875"/>
              <a:gd name="connsiteY4" fmla="*/ 76200 h 409575"/>
              <a:gd name="connsiteX5" fmla="*/ 123825 w 904875"/>
              <a:gd name="connsiteY5" fmla="*/ 28575 h 409575"/>
              <a:gd name="connsiteX6" fmla="*/ 276225 w 904875"/>
              <a:gd name="connsiteY6" fmla="*/ 0 h 409575"/>
              <a:gd name="connsiteX7" fmla="*/ 581025 w 904875"/>
              <a:gd name="connsiteY7" fmla="*/ 9525 h 409575"/>
              <a:gd name="connsiteX8" fmla="*/ 704850 w 904875"/>
              <a:gd name="connsiteY8" fmla="*/ 28575 h 409575"/>
              <a:gd name="connsiteX9" fmla="*/ 733425 w 904875"/>
              <a:gd name="connsiteY9" fmla="*/ 47625 h 409575"/>
              <a:gd name="connsiteX10" fmla="*/ 809625 w 904875"/>
              <a:gd name="connsiteY10" fmla="*/ 95250 h 409575"/>
              <a:gd name="connsiteX11" fmla="*/ 838200 w 904875"/>
              <a:gd name="connsiteY11" fmla="*/ 133350 h 409575"/>
              <a:gd name="connsiteX12" fmla="*/ 876300 w 904875"/>
              <a:gd name="connsiteY12" fmla="*/ 200025 h 409575"/>
              <a:gd name="connsiteX13" fmla="*/ 895350 w 904875"/>
              <a:gd name="connsiteY13" fmla="*/ 257175 h 409575"/>
              <a:gd name="connsiteX14" fmla="*/ 904875 w 904875"/>
              <a:gd name="connsiteY14" fmla="*/ 285750 h 409575"/>
              <a:gd name="connsiteX15" fmla="*/ 904875 w 904875"/>
              <a:gd name="connsiteY15" fmla="*/ 40005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4875" h="409575">
                <a:moveTo>
                  <a:pt x="0" y="409575"/>
                </a:moveTo>
                <a:cubicBezTo>
                  <a:pt x="3175" y="368300"/>
                  <a:pt x="3932" y="326767"/>
                  <a:pt x="9525" y="285750"/>
                </a:cubicBezTo>
                <a:cubicBezTo>
                  <a:pt x="14942" y="246028"/>
                  <a:pt x="31659" y="182790"/>
                  <a:pt x="47625" y="142875"/>
                </a:cubicBezTo>
                <a:cubicBezTo>
                  <a:pt x="52898" y="129692"/>
                  <a:pt x="61082" y="117826"/>
                  <a:pt x="66675" y="104775"/>
                </a:cubicBezTo>
                <a:cubicBezTo>
                  <a:pt x="70630" y="95547"/>
                  <a:pt x="71710" y="85180"/>
                  <a:pt x="76200" y="76200"/>
                </a:cubicBezTo>
                <a:cubicBezTo>
                  <a:pt x="86014" y="56573"/>
                  <a:pt x="101311" y="35502"/>
                  <a:pt x="123825" y="28575"/>
                </a:cubicBezTo>
                <a:cubicBezTo>
                  <a:pt x="150815" y="20270"/>
                  <a:pt x="239147" y="6180"/>
                  <a:pt x="276225" y="0"/>
                </a:cubicBezTo>
                <a:lnTo>
                  <a:pt x="581025" y="9525"/>
                </a:lnTo>
                <a:cubicBezTo>
                  <a:pt x="627157" y="11832"/>
                  <a:pt x="661301" y="19865"/>
                  <a:pt x="704850" y="28575"/>
                </a:cubicBezTo>
                <a:cubicBezTo>
                  <a:pt x="714375" y="34925"/>
                  <a:pt x="723486" y="41945"/>
                  <a:pt x="733425" y="47625"/>
                </a:cubicBezTo>
                <a:cubicBezTo>
                  <a:pt x="768635" y="67745"/>
                  <a:pt x="779272" y="64897"/>
                  <a:pt x="809625" y="95250"/>
                </a:cubicBezTo>
                <a:cubicBezTo>
                  <a:pt x="820850" y="106475"/>
                  <a:pt x="828973" y="120432"/>
                  <a:pt x="838200" y="133350"/>
                </a:cubicBezTo>
                <a:cubicBezTo>
                  <a:pt x="853821" y="155219"/>
                  <a:pt x="866153" y="174657"/>
                  <a:pt x="876300" y="200025"/>
                </a:cubicBezTo>
                <a:cubicBezTo>
                  <a:pt x="883758" y="218669"/>
                  <a:pt x="889000" y="238125"/>
                  <a:pt x="895350" y="257175"/>
                </a:cubicBezTo>
                <a:cubicBezTo>
                  <a:pt x="898525" y="266700"/>
                  <a:pt x="904875" y="275710"/>
                  <a:pt x="904875" y="285750"/>
                </a:cubicBezTo>
                <a:lnTo>
                  <a:pt x="904875" y="400050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CD9A157-A1F6-448E-92DF-436D54745BDB}"/>
              </a:ext>
            </a:extLst>
          </p:cNvPr>
          <p:cNvSpPr/>
          <p:nvPr/>
        </p:nvSpPr>
        <p:spPr>
          <a:xfrm>
            <a:off x="1445152" y="2235755"/>
            <a:ext cx="1918298" cy="895350"/>
          </a:xfrm>
          <a:custGeom>
            <a:avLst/>
            <a:gdLst>
              <a:gd name="connsiteX0" fmla="*/ 1908605 w 1918298"/>
              <a:gd name="connsiteY0" fmla="*/ 895350 h 895350"/>
              <a:gd name="connsiteX1" fmla="*/ 1918130 w 1918298"/>
              <a:gd name="connsiteY1" fmla="*/ 752475 h 895350"/>
              <a:gd name="connsiteX2" fmla="*/ 1899080 w 1918298"/>
              <a:gd name="connsiteY2" fmla="*/ 571500 h 895350"/>
              <a:gd name="connsiteX3" fmla="*/ 1889555 w 1918298"/>
              <a:gd name="connsiteY3" fmla="*/ 485775 h 895350"/>
              <a:gd name="connsiteX4" fmla="*/ 1870505 w 1918298"/>
              <a:gd name="connsiteY4" fmla="*/ 409575 h 895350"/>
              <a:gd name="connsiteX5" fmla="*/ 1803830 w 1918298"/>
              <a:gd name="connsiteY5" fmla="*/ 276225 h 895350"/>
              <a:gd name="connsiteX6" fmla="*/ 1708580 w 1918298"/>
              <a:gd name="connsiteY6" fmla="*/ 161925 h 895350"/>
              <a:gd name="connsiteX7" fmla="*/ 1575230 w 1918298"/>
              <a:gd name="connsiteY7" fmla="*/ 85725 h 895350"/>
              <a:gd name="connsiteX8" fmla="*/ 1394255 w 1918298"/>
              <a:gd name="connsiteY8" fmla="*/ 28575 h 895350"/>
              <a:gd name="connsiteX9" fmla="*/ 1222805 w 1918298"/>
              <a:gd name="connsiteY9" fmla="*/ 0 h 895350"/>
              <a:gd name="connsiteX10" fmla="*/ 822755 w 1918298"/>
              <a:gd name="connsiteY10" fmla="*/ 9525 h 895350"/>
              <a:gd name="connsiteX11" fmla="*/ 308405 w 1918298"/>
              <a:gd name="connsiteY11" fmla="*/ 57150 h 895350"/>
              <a:gd name="connsiteX12" fmla="*/ 241730 w 1918298"/>
              <a:gd name="connsiteY12" fmla="*/ 123825 h 895350"/>
              <a:gd name="connsiteX13" fmla="*/ 194105 w 1918298"/>
              <a:gd name="connsiteY13" fmla="*/ 161925 h 895350"/>
              <a:gd name="connsiteX14" fmla="*/ 165530 w 1918298"/>
              <a:gd name="connsiteY14" fmla="*/ 209550 h 895350"/>
              <a:gd name="connsiteX15" fmla="*/ 146480 w 1918298"/>
              <a:gd name="connsiteY15" fmla="*/ 238125 h 895350"/>
              <a:gd name="connsiteX16" fmla="*/ 117905 w 1918298"/>
              <a:gd name="connsiteY16" fmla="*/ 295275 h 895350"/>
              <a:gd name="connsiteX17" fmla="*/ 70280 w 1918298"/>
              <a:gd name="connsiteY17" fmla="*/ 428625 h 895350"/>
              <a:gd name="connsiteX18" fmla="*/ 60755 w 1918298"/>
              <a:gd name="connsiteY18" fmla="*/ 485775 h 895350"/>
              <a:gd name="connsiteX19" fmla="*/ 41705 w 1918298"/>
              <a:gd name="connsiteY19" fmla="*/ 647700 h 895350"/>
              <a:gd name="connsiteX20" fmla="*/ 13130 w 1918298"/>
              <a:gd name="connsiteY20" fmla="*/ 781050 h 895350"/>
              <a:gd name="connsiteX21" fmla="*/ 13130 w 1918298"/>
              <a:gd name="connsiteY21" fmla="*/ 885825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18298" h="895350">
                <a:moveTo>
                  <a:pt x="1908605" y="895350"/>
                </a:moveTo>
                <a:cubicBezTo>
                  <a:pt x="1911780" y="847725"/>
                  <a:pt x="1919533" y="800185"/>
                  <a:pt x="1918130" y="752475"/>
                </a:cubicBezTo>
                <a:cubicBezTo>
                  <a:pt x="1916347" y="691843"/>
                  <a:pt x="1905542" y="631813"/>
                  <a:pt x="1899080" y="571500"/>
                </a:cubicBezTo>
                <a:cubicBezTo>
                  <a:pt x="1896017" y="542913"/>
                  <a:pt x="1896528" y="513667"/>
                  <a:pt x="1889555" y="485775"/>
                </a:cubicBezTo>
                <a:cubicBezTo>
                  <a:pt x="1883205" y="460375"/>
                  <a:pt x="1878784" y="434413"/>
                  <a:pt x="1870505" y="409575"/>
                </a:cubicBezTo>
                <a:cubicBezTo>
                  <a:pt x="1858850" y="374611"/>
                  <a:pt x="1825340" y="305417"/>
                  <a:pt x="1803830" y="276225"/>
                </a:cubicBezTo>
                <a:cubicBezTo>
                  <a:pt x="1774410" y="236298"/>
                  <a:pt x="1749846" y="189435"/>
                  <a:pt x="1708580" y="161925"/>
                </a:cubicBezTo>
                <a:cubicBezTo>
                  <a:pt x="1649059" y="122244"/>
                  <a:pt x="1645541" y="116486"/>
                  <a:pt x="1575230" y="85725"/>
                </a:cubicBezTo>
                <a:cubicBezTo>
                  <a:pt x="1519082" y="61160"/>
                  <a:pt x="1453210" y="41974"/>
                  <a:pt x="1394255" y="28575"/>
                </a:cubicBezTo>
                <a:cubicBezTo>
                  <a:pt x="1335703" y="15268"/>
                  <a:pt x="1281417" y="8373"/>
                  <a:pt x="1222805" y="0"/>
                </a:cubicBezTo>
                <a:cubicBezTo>
                  <a:pt x="1089455" y="3175"/>
                  <a:pt x="955883" y="1204"/>
                  <a:pt x="822755" y="9525"/>
                </a:cubicBezTo>
                <a:cubicBezTo>
                  <a:pt x="650907" y="20266"/>
                  <a:pt x="308405" y="57150"/>
                  <a:pt x="308405" y="57150"/>
                </a:cubicBezTo>
                <a:cubicBezTo>
                  <a:pt x="286180" y="79375"/>
                  <a:pt x="264899" y="102586"/>
                  <a:pt x="241730" y="123825"/>
                </a:cubicBezTo>
                <a:cubicBezTo>
                  <a:pt x="226744" y="137562"/>
                  <a:pt x="207611" y="146730"/>
                  <a:pt x="194105" y="161925"/>
                </a:cubicBezTo>
                <a:cubicBezTo>
                  <a:pt x="181805" y="175762"/>
                  <a:pt x="175342" y="193851"/>
                  <a:pt x="165530" y="209550"/>
                </a:cubicBezTo>
                <a:cubicBezTo>
                  <a:pt x="159463" y="219258"/>
                  <a:pt x="152039" y="228118"/>
                  <a:pt x="146480" y="238125"/>
                </a:cubicBezTo>
                <a:cubicBezTo>
                  <a:pt x="136137" y="256743"/>
                  <a:pt x="126830" y="275937"/>
                  <a:pt x="117905" y="295275"/>
                </a:cubicBezTo>
                <a:cubicBezTo>
                  <a:pt x="93461" y="348238"/>
                  <a:pt x="83320" y="372117"/>
                  <a:pt x="70280" y="428625"/>
                </a:cubicBezTo>
                <a:cubicBezTo>
                  <a:pt x="65937" y="447443"/>
                  <a:pt x="63692" y="466687"/>
                  <a:pt x="60755" y="485775"/>
                </a:cubicBezTo>
                <a:cubicBezTo>
                  <a:pt x="33052" y="665842"/>
                  <a:pt x="72886" y="413845"/>
                  <a:pt x="41705" y="647700"/>
                </a:cubicBezTo>
                <a:cubicBezTo>
                  <a:pt x="35678" y="692905"/>
                  <a:pt x="19580" y="735903"/>
                  <a:pt x="13130" y="781050"/>
                </a:cubicBezTo>
                <a:cubicBezTo>
                  <a:pt x="530" y="869249"/>
                  <a:pt x="-8687" y="842191"/>
                  <a:pt x="13130" y="885825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83EB50-E069-43EA-ABF0-38BAB82B99B8}"/>
              </a:ext>
            </a:extLst>
          </p:cNvPr>
          <p:cNvSpPr/>
          <p:nvPr/>
        </p:nvSpPr>
        <p:spPr>
          <a:xfrm>
            <a:off x="6872936" y="1133475"/>
            <a:ext cx="623239" cy="42505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7E9AC4-7C31-458D-8226-FE4A0C539AD4}"/>
              </a:ext>
            </a:extLst>
          </p:cNvPr>
          <p:cNvSpPr/>
          <p:nvPr/>
        </p:nvSpPr>
        <p:spPr>
          <a:xfrm>
            <a:off x="7934324" y="2209801"/>
            <a:ext cx="657225" cy="500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F74E64-282F-4F8C-A203-FDEC83B0CE5C}"/>
              </a:ext>
            </a:extLst>
          </p:cNvPr>
          <p:cNvSpPr/>
          <p:nvPr/>
        </p:nvSpPr>
        <p:spPr>
          <a:xfrm>
            <a:off x="8115299" y="4000500"/>
            <a:ext cx="657225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F4B43B-8EAA-406A-9F23-D13F84AAD648}"/>
              </a:ext>
            </a:extLst>
          </p:cNvPr>
          <p:cNvSpPr/>
          <p:nvPr/>
        </p:nvSpPr>
        <p:spPr>
          <a:xfrm>
            <a:off x="9127631" y="3127176"/>
            <a:ext cx="1111744" cy="387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3"/>
    </mc:Choice>
    <mc:Fallback xmlns="">
      <p:transition spd="slow" advTm="59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  <p:extLst mod="1">
    <p:ext uri="{3A86A75C-4F4B-4683-9AE1-C65F6400EC91}">
      <p14:laserTraceLst xmlns:p14="http://schemas.microsoft.com/office/powerpoint/2010/main">
        <p14:tracePtLst>
          <p14:tracePt t="5967" x="254000" y="5524500"/>
          <p14:tracePt t="5988" x="438150" y="5454650"/>
          <p14:tracePt t="6029" x="927100" y="5321300"/>
          <p14:tracePt t="6058" x="1346200" y="5219700"/>
          <p14:tracePt t="6075" x="1549400" y="5175250"/>
          <p14:tracePt t="6092" x="1714500" y="5143500"/>
          <p14:tracePt t="6123" x="2000250" y="5099050"/>
          <p14:tracePt t="6154" x="2317750" y="5073650"/>
          <p14:tracePt t="6167" x="2438400" y="5067300"/>
          <p14:tracePt t="6204" x="2838450" y="5029200"/>
          <p14:tracePt t="6236" x="3416300" y="4940300"/>
          <p14:tracePt t="6262" x="3829050" y="4832350"/>
          <p14:tracePt t="6291" x="4070350" y="4730750"/>
          <p14:tracePt t="6325" x="4197350" y="4648200"/>
          <p14:tracePt t="6338" x="4241800" y="4610100"/>
          <p14:tracePt t="6372" x="4349750" y="4527550"/>
          <p14:tracePt t="6386" x="4394200" y="4502150"/>
          <p14:tracePt t="6419" x="4527550" y="4419600"/>
          <p14:tracePt t="6438" x="4673600" y="4337050"/>
          <p14:tracePt t="6452" x="4794250" y="4248150"/>
          <p14:tracePt t="6487" x="5029200" y="4076700"/>
          <p14:tracePt t="6510" x="5143500" y="3994150"/>
          <p14:tracePt t="6544" x="5359400" y="3873500"/>
          <p14:tracePt t="6574" x="5543550" y="3797300"/>
          <p14:tracePt t="6590" x="5632450" y="3765550"/>
          <p14:tracePt t="6622" x="5759450" y="3727450"/>
          <p14:tracePt t="6655" x="5873750" y="3702050"/>
          <p14:tracePt t="6687" x="5994400" y="3683000"/>
          <p14:tracePt t="6699" x="6032500" y="3676650"/>
          <p14:tracePt t="6738" x="6140450" y="3676650"/>
          <p14:tracePt t="6751" x="6172200" y="3676650"/>
          <p14:tracePt t="6777" x="6254750" y="3689350"/>
          <p14:tracePt t="6794" x="6299200" y="3695700"/>
          <p14:tracePt t="6825" x="6394450" y="3714750"/>
          <p14:tracePt t="6853" x="6502400" y="3714750"/>
          <p14:tracePt t="6888" x="6616700" y="3689350"/>
          <p14:tracePt t="6900" x="6654800" y="3670300"/>
          <p14:tracePt t="6921" x="6718300" y="3644900"/>
          <p14:tracePt t="6954" x="6826250" y="3600450"/>
          <p14:tracePt t="6967" x="6832600" y="3594100"/>
          <p14:tracePt t="7043" x="6788150" y="3594100"/>
          <p14:tracePt t="7074" x="6661150" y="3594100"/>
          <p14:tracePt t="7090" x="6559550" y="3594100"/>
          <p14:tracePt t="7106" x="6432550" y="3600450"/>
          <p14:tracePt t="7122" x="6318250" y="3606800"/>
          <p14:tracePt t="7154" x="6223000" y="3613150"/>
          <p14:tracePt t="7261" x="6254750" y="3619500"/>
          <p14:tracePt t="7291" x="6311900" y="3619500"/>
          <p14:tracePt t="7324" x="6400800" y="3619500"/>
          <p14:tracePt t="7355" x="6457950" y="3619500"/>
          <p14:tracePt t="7387" x="6470650" y="3619500"/>
          <p14:tracePt t="7420" x="6483350" y="3619500"/>
          <p14:tracePt t="7454" x="6508750" y="3613150"/>
          <p14:tracePt t="7479" x="6540500" y="3600450"/>
          <p14:tracePt t="7510" x="6604000" y="3556000"/>
          <p14:tracePt t="7542" x="6642100" y="3517900"/>
          <p14:tracePt t="7576" x="6642100" y="3498850"/>
          <p14:tracePt t="7603" x="6629400" y="3460750"/>
          <p14:tracePt t="7641" x="6572250" y="3390900"/>
          <p14:tracePt t="7672" x="6534150" y="3352800"/>
          <p14:tracePt t="7703" x="6502400" y="3327400"/>
          <p14:tracePt t="7732" x="6457950" y="3302000"/>
          <p14:tracePt t="7761" x="6381750" y="3302000"/>
          <p14:tracePt t="7791" x="6248400" y="3321050"/>
          <p14:tracePt t="7823" x="6165850" y="3352800"/>
          <p14:tracePt t="7855" x="6102350" y="3390900"/>
          <p14:tracePt t="7869" x="6096000" y="3403600"/>
          <p14:tracePt t="7905" x="6115050" y="3492500"/>
          <p14:tracePt t="7917" x="6146800" y="3530600"/>
          <p14:tracePt t="7939" x="6203950" y="3587750"/>
          <p14:tracePt t="7956" x="6254750" y="3632200"/>
          <p14:tracePt t="7981" x="6362700" y="3702050"/>
          <p14:tracePt t="7995" x="6407150" y="3721100"/>
          <p14:tracePt t="8027" x="6445250" y="3727450"/>
          <p14:tracePt t="8057" x="6464300" y="3727450"/>
          <p14:tracePt t="8090" x="6496050" y="3708400"/>
          <p14:tracePt t="8122" x="6546850" y="3670300"/>
          <p14:tracePt t="8155" x="6597650" y="3619500"/>
          <p14:tracePt t="8187" x="6610350" y="3594100"/>
          <p14:tracePt t="8221" x="6616700" y="3562350"/>
          <p14:tracePt t="8244" x="6610350" y="3530600"/>
          <p14:tracePt t="8276" x="6584950" y="3479800"/>
          <p14:tracePt t="8307" x="6572250" y="3435350"/>
          <p14:tracePt t="8339" x="6553200" y="3384550"/>
          <p14:tracePt t="8370" x="6521450" y="3340100"/>
          <p14:tracePt t="8388" x="6496050" y="3321050"/>
          <p14:tracePt t="8401" x="6477000" y="3308350"/>
          <p14:tracePt t="8437" x="6413500" y="3289300"/>
          <p14:tracePt t="8471" x="6362700" y="3276600"/>
          <p14:tracePt t="8497" x="6318250" y="3270250"/>
          <p14:tracePt t="8526" x="6267450" y="3270250"/>
          <p14:tracePt t="8558" x="6229350" y="3270250"/>
          <p14:tracePt t="8589" x="6197600" y="3270250"/>
          <p14:tracePt t="8621" x="6184900" y="3270250"/>
          <p14:tracePt t="8636" x="6184900" y="3276600"/>
          <p14:tracePt t="8657" x="6178550" y="3282950"/>
          <p14:tracePt t="8673" x="6165850" y="3302000"/>
          <p14:tracePt t="8688" x="6165850" y="3327400"/>
          <p14:tracePt t="8703" x="6165850" y="3352800"/>
          <p14:tracePt t="8735" x="6165850" y="3409950"/>
          <p14:tracePt t="8773" x="6172200" y="3467100"/>
          <p14:tracePt t="8793" x="6178550" y="3492500"/>
          <p14:tracePt t="8823" x="6191250" y="3536950"/>
          <p14:tracePt t="8854" x="6216650" y="3594100"/>
          <p14:tracePt t="8889" x="6261100" y="3632200"/>
          <p14:tracePt t="8921" x="6350000" y="3663950"/>
          <p14:tracePt t="8953" x="6464300" y="3676650"/>
          <p14:tracePt t="8983" x="6591300" y="3689350"/>
          <p14:tracePt t="8997" x="6654800" y="3689350"/>
          <p14:tracePt t="9010" x="6686550" y="3689350"/>
          <p14:tracePt t="9042" x="6711950" y="3683000"/>
          <p14:tracePt t="9075" x="6705600" y="3644900"/>
          <p14:tracePt t="9104" x="6680200" y="3587750"/>
          <p14:tracePt t="9138" x="6648450" y="3530600"/>
          <p14:tracePt t="9170" x="6591300" y="3448050"/>
          <p14:tracePt t="9200" x="6521450" y="3384550"/>
          <p14:tracePt t="9233" x="6432550" y="3340100"/>
          <p14:tracePt t="9261" x="6407150" y="3327400"/>
          <p14:tracePt t="9293" x="6394450" y="3327400"/>
          <p14:tracePt t="9324" x="6356350" y="3327400"/>
          <p14:tracePt t="9355" x="6216650" y="3327400"/>
          <p14:tracePt t="9370" x="6121400" y="3327400"/>
          <p14:tracePt t="9388" x="5981700" y="3333750"/>
          <p14:tracePt t="9404" x="5835650" y="3346450"/>
          <p14:tracePt t="9419" x="5715000" y="3365500"/>
          <p14:tracePt t="9455" x="5499100" y="3409950"/>
          <p14:tracePt t="9488" x="5410200" y="3448050"/>
          <p14:tracePt t="9512" x="5372100" y="3479800"/>
          <p14:tracePt t="9526" x="5353050" y="3486150"/>
          <p14:tracePt t="9545" x="5327650" y="3505200"/>
          <p14:tracePt t="9559" x="5308600" y="3524250"/>
          <p14:tracePt t="9590" x="5232400" y="3568700"/>
          <p14:tracePt t="9619" x="5143500" y="3606800"/>
          <p14:tracePt t="9650" x="5060950" y="3632200"/>
          <p14:tracePt t="9683" x="4991100" y="3663950"/>
          <p14:tracePt t="9717" x="4902200" y="3702050"/>
          <p14:tracePt t="9747" x="4819650" y="3746500"/>
          <p14:tracePt t="9762" x="4794250" y="3759200"/>
          <p14:tracePt t="9792" x="4768850" y="3778250"/>
          <p14:tracePt t="9825" x="4756150" y="3784600"/>
          <p14:tracePt t="9855" x="4743450" y="3797300"/>
          <p14:tracePt t="9887" x="4737100" y="3797300"/>
          <p14:tracePt t="9923" x="4730750" y="3803650"/>
          <p14:tracePt t="9952" x="4705350" y="3803650"/>
          <p14:tracePt t="9986" x="4673600" y="3816350"/>
          <p14:tracePt t="10012" x="4667250" y="3816350"/>
          <p14:tracePt t="10308" x="4667250" y="3822700"/>
          <p14:tracePt t="10340" x="4660900" y="3822700"/>
          <p14:tracePt t="10371" x="4629150" y="3841750"/>
          <p14:tracePt t="10402" x="4527550" y="3898900"/>
          <p14:tracePt t="10436" x="4330700" y="3987800"/>
          <p14:tracePt t="10448" x="4229100" y="4025900"/>
          <p14:tracePt t="10488" x="3829050" y="4146550"/>
          <p14:tracePt t="10499" x="3727450" y="4165600"/>
          <p14:tracePt t="10527" x="3498850" y="4184650"/>
          <p14:tracePt t="10558" x="3257550" y="4171950"/>
          <p14:tracePt t="10573" x="3105150" y="4146550"/>
          <p14:tracePt t="10604" x="2647950" y="4057650"/>
          <p14:tracePt t="10621" x="2368550" y="4000500"/>
          <p14:tracePt t="10636" x="2171700" y="3962400"/>
          <p14:tracePt t="10672" x="1917700" y="3911600"/>
          <p14:tracePt t="10705" x="1854200" y="3898900"/>
          <p14:tracePt t="10738" x="1816100" y="3886200"/>
          <p14:tracePt t="10763" x="1790700" y="3886200"/>
          <p14:tracePt t="10777" x="1784350" y="3886200"/>
          <p14:tracePt t="10808" x="1733550" y="3886200"/>
          <p14:tracePt t="10840" x="1689100" y="3886200"/>
          <p14:tracePt t="10871" x="1676400" y="3886200"/>
          <p14:tracePt t="10905" x="1663700" y="3886200"/>
          <p14:tracePt t="10950" x="1657350" y="3886200"/>
          <p14:tracePt t="11027" x="1663700" y="3879850"/>
          <p14:tracePt t="11059" x="1676400" y="3873500"/>
          <p14:tracePt t="11088" x="1689100" y="3860800"/>
          <p14:tracePt t="11121" x="1689100" y="3854450"/>
          <p14:tracePt t="11261" x="1638300" y="3867150"/>
          <p14:tracePt t="11277" x="1593850" y="3873500"/>
          <p14:tracePt t="11307" x="1517650" y="3873500"/>
          <p14:tracePt t="11341" x="1460500" y="3873500"/>
          <p14:tracePt t="11372" x="1416050" y="3873500"/>
          <p14:tracePt t="11405" x="1384300" y="3873500"/>
          <p14:tracePt t="11418" x="1377950" y="3867150"/>
          <p14:tracePt t="11454" x="1339850" y="3860800"/>
          <p14:tracePt t="11487" x="1333500" y="3860800"/>
          <p14:tracePt t="11560" x="1377950" y="3854450"/>
          <p14:tracePt t="11590" x="1422400" y="3854450"/>
          <p14:tracePt t="11622" x="1454150" y="3854450"/>
          <p14:tracePt t="11654" x="1460500" y="3854450"/>
          <p14:tracePt t="11809" x="1466850" y="3854450"/>
          <p14:tracePt t="11855" x="1479550" y="3854450"/>
          <p14:tracePt t="11888" x="1511300" y="3854450"/>
          <p14:tracePt t="11919" x="1574800" y="3854450"/>
          <p14:tracePt t="11950" x="1708150" y="3867150"/>
          <p14:tracePt t="11982" x="1854200" y="3879850"/>
          <p14:tracePt t="12012" x="1949450" y="3879850"/>
          <p14:tracePt t="12044" x="2032000" y="3879850"/>
          <p14:tracePt t="12074" x="2114550" y="3879850"/>
          <p14:tracePt t="12106" x="2216150" y="3879850"/>
          <p14:tracePt t="12138" x="2317750" y="3879850"/>
          <p14:tracePt t="12171" x="2349500" y="3879850"/>
          <p14:tracePt t="12354" x="2368550" y="3879850"/>
          <p14:tracePt t="12373" x="2406650" y="3879850"/>
          <p14:tracePt t="12403" x="2482850" y="3879850"/>
          <p14:tracePt t="12438" x="2622550" y="3879850"/>
          <p14:tracePt t="12472" x="2978150" y="3886200"/>
          <p14:tracePt t="12484" x="3105150" y="3886200"/>
          <p14:tracePt t="12496" x="3219450" y="3886200"/>
          <p14:tracePt t="12526" x="3371850" y="3879850"/>
          <p14:tracePt t="12557" x="3384550" y="3879850"/>
          <p14:tracePt t="12716" x="3384550" y="3873500"/>
          <p14:tracePt t="12745" x="3378200" y="3873500"/>
          <p14:tracePt t="12779" x="3340100" y="3854450"/>
          <p14:tracePt t="12812" x="3219450" y="3803650"/>
          <p14:tracePt t="12838" x="3098800" y="3759200"/>
          <p14:tracePt t="12872" x="2895600" y="3689350"/>
          <p14:tracePt t="12887" x="2813050" y="3663950"/>
          <p14:tracePt t="12921" x="2616200" y="3625850"/>
          <p14:tracePt t="12953" x="2425700" y="3613150"/>
          <p14:tracePt t="12965" x="2349500" y="3613150"/>
          <p14:tracePt t="12981" x="2241550" y="3613150"/>
          <p14:tracePt t="13002" x="2070100" y="3619500"/>
          <p14:tracePt t="13014" x="1955800" y="3638550"/>
          <p14:tracePt t="13030" x="1797050" y="3676650"/>
          <p14:tracePt t="13058" x="1593850" y="3727450"/>
          <p14:tracePt t="13088" x="1511300" y="3765550"/>
          <p14:tracePt t="13121" x="1466850" y="3803650"/>
          <p14:tracePt t="13154" x="1409700" y="3867150"/>
          <p14:tracePt t="13186" x="1384300" y="3905250"/>
          <p14:tracePt t="13221" x="1384300" y="3917950"/>
          <p14:tracePt t="13246" x="1384300" y="3924300"/>
          <p14:tracePt t="13292" x="1384300" y="3930650"/>
          <p14:tracePt t="13339" x="1409700" y="3937000"/>
          <p14:tracePt t="13373" x="1441450" y="3937000"/>
          <p14:tracePt t="13402" x="1492250" y="3937000"/>
          <p14:tracePt t="13438" x="1536700" y="3937000"/>
          <p14:tracePt t="13470" x="1568450" y="3930650"/>
          <p14:tracePt t="13495" x="1593850" y="3930650"/>
          <p14:tracePt t="13526" x="1619250" y="3917950"/>
          <p14:tracePt t="13558" x="1651000" y="3911600"/>
          <p14:tracePt t="13590" x="1689100" y="3905250"/>
          <p14:tracePt t="13605" x="1708150" y="3905250"/>
          <p14:tracePt t="13636" x="1752600" y="3898900"/>
          <p14:tracePt t="13669" x="1790700" y="3898900"/>
          <p14:tracePt t="13698" x="1835150" y="3898900"/>
          <p14:tracePt t="13733" x="1943100" y="3898900"/>
          <p14:tracePt t="13761" x="2089150" y="3898900"/>
          <p14:tracePt t="13793" x="2254250" y="3911600"/>
          <p14:tracePt t="13824" x="2413000" y="3917950"/>
          <p14:tracePt t="13839" x="2457450" y="3917950"/>
          <p14:tracePt t="13870" x="2470150" y="3917950"/>
          <p14:tracePt t="13966" x="2476500" y="3917950"/>
          <p14:tracePt t="14012" x="2501900" y="3917950"/>
          <p14:tracePt t="14043" x="2692400" y="3892550"/>
          <p14:tracePt t="14075" x="2990850" y="3860800"/>
          <p14:tracePt t="14089" x="3098800" y="3860800"/>
          <p14:tracePt t="14121" x="3238500" y="3860800"/>
          <p14:tracePt t="14137" x="3263900" y="3860800"/>
          <p14:tracePt t="14170" x="3270250" y="3860800"/>
          <p14:tracePt t="14216" x="3276600" y="3860800"/>
          <p14:tracePt t="14246" x="3289300" y="3854450"/>
          <p14:tracePt t="14261" x="3295650" y="3848100"/>
          <p14:tracePt t="14292" x="3314700" y="3810000"/>
          <p14:tracePt t="14324" x="3302000" y="3721100"/>
          <p14:tracePt t="14354" x="3155950" y="3568700"/>
          <p14:tracePt t="14388" x="2819400" y="3429000"/>
          <p14:tracePt t="14419" x="2578100" y="3416300"/>
          <p14:tracePt t="14453" x="2413000" y="3435350"/>
          <p14:tracePt t="14470" x="2336800" y="3454400"/>
          <p14:tracePt t="14494" x="2197100" y="3498850"/>
          <p14:tracePt t="14527" x="1943100" y="3568700"/>
          <p14:tracePt t="14543" x="1841500" y="3587750"/>
          <p14:tracePt t="14573" x="1701800" y="3619500"/>
          <p14:tracePt t="14606" x="1663700" y="3651250"/>
          <p14:tracePt t="14621" x="1657350" y="3683000"/>
          <p14:tracePt t="14653" x="1701800" y="3822700"/>
          <p14:tracePt t="14683" x="1847850" y="3981450"/>
          <p14:tracePt t="14705" x="2025650" y="4038600"/>
          <p14:tracePt t="14736" x="2381250" y="4044950"/>
          <p14:tracePt t="14763" x="2819400" y="3937000"/>
          <p14:tracePt t="14777" x="3003550" y="3879850"/>
          <p14:tracePt t="14808" x="3206750" y="3797300"/>
          <p14:tracePt t="14840" x="3219450" y="3778250"/>
          <p14:tracePt t="14872" x="3117850" y="3727450"/>
          <p14:tracePt t="14885" x="2921000" y="3644900"/>
          <p14:tracePt t="14905" x="2495550" y="3556000"/>
          <p14:tracePt t="14920" x="2203450" y="3524250"/>
          <p14:tracePt t="14938" x="2025650" y="3517900"/>
          <p14:tracePt t="14964" x="1962150" y="3543300"/>
          <p14:tracePt t="14986" x="1924050" y="3600450"/>
          <p14:tracePt t="14995" x="1911350" y="3632200"/>
          <p14:tracePt t="15026" x="1892300" y="3740150"/>
          <p14:tracePt t="15057" x="2012950" y="3848100"/>
          <p14:tracePt t="15074" x="2120900" y="3867150"/>
          <p14:tracePt t="15090" x="2254250" y="3867150"/>
          <p14:tracePt t="15106" x="2406650" y="3841750"/>
          <p14:tracePt t="15122" x="2540000" y="3790950"/>
          <p14:tracePt t="15154" x="2673350" y="3683000"/>
          <p14:tracePt t="15169" x="2692400" y="3632200"/>
          <p14:tracePt t="15201" x="2698750" y="3562350"/>
          <p14:tracePt t="15232" x="2667000" y="3556000"/>
          <p14:tracePt t="15261" x="2413000" y="3536950"/>
          <p14:tracePt t="15276" x="2159000" y="3543300"/>
          <p14:tracePt t="15293" x="1835150" y="3581400"/>
          <p14:tracePt t="15308" x="1600200" y="3619500"/>
          <p14:tracePt t="15339" x="1441450" y="3651250"/>
          <p14:tracePt t="15372" x="1435100" y="3663950"/>
          <p14:tracePt t="15387" x="1428750" y="3695700"/>
          <p14:tracePt t="15405" x="1422400" y="3752850"/>
          <p14:tracePt t="15438" x="1403350" y="3873500"/>
          <p14:tracePt t="15450" x="1397000" y="3905250"/>
          <p14:tracePt t="15463" x="1390650" y="3924300"/>
          <p14:tracePt t="15496" x="1371600" y="3949700"/>
          <p14:tracePt t="16248" x="1377950" y="3949700"/>
          <p14:tracePt t="16278" x="1384300" y="3943350"/>
          <p14:tracePt t="16324" x="1384300" y="3937000"/>
          <p14:tracePt t="16340" x="1390650" y="3937000"/>
          <p14:tracePt t="16388" x="1397000" y="3930650"/>
          <p14:tracePt t="16417" x="1403350" y="3924300"/>
          <p14:tracePt t="16450" x="1409700" y="3924300"/>
          <p14:tracePt t="16463" x="1409700" y="3917950"/>
          <p14:tracePt t="20120" x="1416050" y="3917950"/>
          <p14:tracePt t="20200" x="1428750" y="3917950"/>
          <p14:tracePt t="20233" x="1447800" y="3911600"/>
          <p14:tracePt t="20262" x="1466850" y="3911600"/>
          <p14:tracePt t="20293" x="1485900" y="3905250"/>
          <p14:tracePt t="20324" x="1504950" y="3905250"/>
          <p14:tracePt t="20356" x="1543050" y="3905250"/>
          <p14:tracePt t="20388" x="1631950" y="3892550"/>
          <p14:tracePt t="20422" x="1809750" y="3873500"/>
          <p14:tracePt t="20453" x="1924050" y="3867150"/>
          <p14:tracePt t="20488" x="2025650" y="3860800"/>
          <p14:tracePt t="20512" x="2095500" y="3860800"/>
          <p14:tracePt t="20532" x="2133600" y="3860800"/>
          <p14:tracePt t="20558" x="2178050" y="3860800"/>
          <p14:tracePt t="20574" x="2216150" y="3860800"/>
          <p14:tracePt t="20604" x="2305050" y="3860800"/>
          <p14:tracePt t="20637" x="2400300" y="3854450"/>
          <p14:tracePt t="20655" x="2419350" y="3848100"/>
          <p14:tracePt t="20689" x="2425700" y="3848100"/>
          <p14:tracePt t="20722" x="2432050" y="3841750"/>
          <p14:tracePt t="20762" x="2425700" y="3816350"/>
          <p14:tracePt t="20776" x="2413000" y="3790950"/>
          <p14:tracePt t="20794" x="2400300" y="3759200"/>
          <p14:tracePt t="20824" x="2374900" y="3714750"/>
          <p14:tracePt t="20856" x="2362200" y="3708400"/>
          <p14:tracePt t="20886" x="2330450" y="3721100"/>
          <p14:tracePt t="20920" x="2292350" y="3803650"/>
          <p14:tracePt t="20934" x="2286000" y="3829050"/>
          <p14:tracePt t="20971" x="2292350" y="3848100"/>
          <p14:tracePt t="20997" x="2317750" y="3848100"/>
          <p14:tracePt t="21012" x="2330450" y="3841750"/>
          <p14:tracePt t="21041" x="2368550" y="3816350"/>
          <p14:tracePt t="21072" x="2413000" y="3727450"/>
          <p14:tracePt t="21104" x="2432050" y="3670300"/>
          <p14:tracePt t="21184" x="2387600" y="3708400"/>
          <p14:tracePt t="21216" x="2330450" y="3784600"/>
          <p14:tracePt t="21249" x="2311400" y="3810000"/>
          <p14:tracePt t="21386" x="2317750" y="3810000"/>
          <p14:tracePt t="21500" x="2324100" y="3810000"/>
          <p14:tracePt t="21590" x="2336800" y="3803650"/>
          <p14:tracePt t="21620" x="2355850" y="3790950"/>
          <p14:tracePt t="21653" x="2368550" y="3784600"/>
          <p14:tracePt t="22090" x="2355850" y="3784600"/>
          <p14:tracePt t="22121" x="2343150" y="3784600"/>
          <p14:tracePt t="22155" x="2317750" y="3797300"/>
          <p14:tracePt t="22188" x="2286000" y="3803650"/>
          <p14:tracePt t="22219" x="2222500" y="3803650"/>
          <p14:tracePt t="22247" x="2108200" y="3771900"/>
          <p14:tracePt t="22277" x="1866900" y="3721100"/>
          <p14:tracePt t="22309" x="1631950" y="3695700"/>
          <p14:tracePt t="22324" x="1568450" y="3695700"/>
          <p14:tracePt t="22356" x="1524000" y="3695700"/>
          <p14:tracePt t="22527" x="1511300" y="3708400"/>
          <p14:tracePt t="22558" x="1498600" y="3721100"/>
          <p14:tracePt t="22716" x="1498600" y="3727450"/>
          <p14:tracePt t="22745" x="1492250" y="3746500"/>
          <p14:tracePt t="22776" x="1485900" y="3759200"/>
          <p14:tracePt t="22824" x="1485900" y="3765550"/>
          <p14:tracePt t="22857" x="1492250" y="3765550"/>
          <p14:tracePt t="22872" x="1504950" y="3765550"/>
          <p14:tracePt t="22904" x="1555750" y="3733800"/>
          <p14:tracePt t="22938" x="1581150" y="3714750"/>
          <p14:tracePt t="23012" x="1555750" y="3727450"/>
          <p14:tracePt t="23042" x="1536700" y="3746500"/>
          <p14:tracePt t="23292" x="1536700" y="3752850"/>
          <p14:tracePt t="23401" x="1536700" y="3759200"/>
          <p14:tracePt t="23466" x="1536700" y="3778250"/>
          <p14:tracePt t="23499" x="1536700" y="3790950"/>
          <p14:tracePt t="23529" x="1536700" y="3797300"/>
          <p14:tracePt t="23636" x="1536700" y="3803650"/>
          <p14:tracePt t="23683" x="1536700" y="3810000"/>
          <p14:tracePt t="23715" x="1536700" y="3822700"/>
          <p14:tracePt t="23762" x="1536700" y="3835400"/>
          <p14:tracePt t="23791" x="1530350" y="3848100"/>
          <p14:tracePt t="23807" x="1530350" y="3854450"/>
          <p14:tracePt t="23825" x="1524000" y="3867150"/>
          <p14:tracePt t="23856" x="1524000" y="3873500"/>
          <p14:tracePt t="23870" x="1524000" y="3879850"/>
          <p14:tracePt t="23905" x="1530350" y="3905250"/>
          <p14:tracePt t="23939" x="1568450" y="3943350"/>
          <p14:tracePt t="23974" x="1670050" y="3994150"/>
          <p14:tracePt t="23980" x="1689100" y="4006850"/>
          <p14:tracePt t="24002" x="1746250" y="4044950"/>
          <p14:tracePt t="24028" x="1790700" y="4070350"/>
          <p14:tracePt t="24043" x="1803400" y="4070350"/>
          <p14:tracePt t="24074" x="1860550" y="4070350"/>
          <p14:tracePt t="24106" x="1955800" y="4070350"/>
          <p14:tracePt t="24121" x="1993900" y="4064000"/>
          <p14:tracePt t="24138" x="2025650" y="4064000"/>
          <p14:tracePt t="24170" x="2089150" y="4057650"/>
          <p14:tracePt t="24203" x="2120900" y="4057650"/>
          <p14:tracePt t="24231" x="2127250" y="4057650"/>
          <p14:tracePt t="24252" x="2133600" y="4057650"/>
          <p14:tracePt t="24278" x="2152650" y="4070350"/>
          <p14:tracePt t="24309" x="2222500" y="4102100"/>
          <p14:tracePt t="24340" x="2311400" y="4121150"/>
          <p14:tracePt t="24371" x="2343150" y="4121150"/>
          <p14:tracePt t="24542" x="2374900" y="4083050"/>
          <p14:tracePt t="24558" x="2387600" y="4064000"/>
          <p14:tracePt t="24589" x="2393950" y="4051300"/>
          <p14:tracePt t="24669" x="2362200" y="4057650"/>
          <p14:tracePt t="24686" x="2343150" y="4070350"/>
          <p14:tracePt t="24699" x="2330450" y="4076700"/>
          <p14:tracePt t="24721" x="2324100" y="4083050"/>
          <p14:tracePt t="24840" x="2349500" y="4070350"/>
          <p14:tracePt t="24854" x="2362200" y="4064000"/>
          <p14:tracePt t="24885" x="2393950" y="4051300"/>
          <p14:tracePt t="24918" x="2400300" y="4044950"/>
          <p14:tracePt t="25073" x="2387600" y="4032250"/>
          <p14:tracePt t="25106" x="2374900" y="4013200"/>
          <p14:tracePt t="25136" x="2362200" y="4013200"/>
          <p14:tracePt t="25170" x="2343150" y="4025900"/>
          <p14:tracePt t="25204" x="2336800" y="4032250"/>
          <p14:tracePt t="25279" x="2343150" y="4038600"/>
          <p14:tracePt t="25307" x="2355850" y="4038600"/>
          <p14:tracePt t="25338" x="2368550" y="4032250"/>
          <p14:tracePt t="25371" x="2374900" y="4025900"/>
          <p14:tracePt t="25419" x="2374900" y="4019550"/>
          <p14:tracePt t="25455" x="2349500" y="3994150"/>
          <p14:tracePt t="25467" x="2330450" y="3975100"/>
          <p14:tracePt t="25495" x="2286000" y="3949700"/>
          <p14:tracePt t="25528" x="2222500" y="3924300"/>
          <p14:tracePt t="25559" x="2190750" y="3911600"/>
          <p14:tracePt t="25589" x="2159000" y="3898900"/>
          <p14:tracePt t="25623" x="2057400" y="3860800"/>
          <p14:tracePt t="25653" x="1917700" y="3822700"/>
          <p14:tracePt t="25669" x="1879600" y="3816350"/>
          <p14:tracePt t="25704" x="1803400" y="3810000"/>
          <p14:tracePt t="25714" x="1784350" y="3810000"/>
          <p14:tracePt t="25746" x="1727200" y="3797300"/>
          <p14:tracePt t="25778" x="1701800" y="3790950"/>
          <p14:tracePt t="25810" x="1695450" y="3790950"/>
          <p14:tracePt t="25838" x="1689100" y="3797300"/>
          <p14:tracePt t="25857" x="1676400" y="3841750"/>
          <p14:tracePt t="25874" x="1676400" y="3879850"/>
          <p14:tracePt t="25903" x="1689100" y="3898900"/>
          <p14:tracePt t="25939" x="1720850" y="3892550"/>
          <p14:tracePt t="25970" x="1733550" y="3873500"/>
          <p14:tracePt t="25996" x="1733550" y="3867150"/>
          <p14:tracePt t="26027" x="1727200" y="3867150"/>
          <p14:tracePt t="26045" x="1720850" y="3867150"/>
          <p14:tracePt t="26073" x="1701800" y="3867150"/>
          <p14:tracePt t="26198" x="1714500" y="3867150"/>
          <p14:tracePt t="26228" x="1727200" y="3867150"/>
          <p14:tracePt t="26262" x="1752600" y="3873500"/>
          <p14:tracePt t="26292" x="1765300" y="3886200"/>
          <p14:tracePt t="26324" x="1797050" y="3905250"/>
          <p14:tracePt t="26341" x="1828800" y="3930650"/>
          <p14:tracePt t="26371" x="1898650" y="3956050"/>
          <p14:tracePt t="26385" x="1917700" y="3968750"/>
          <p14:tracePt t="26420" x="1955800" y="3987800"/>
          <p14:tracePt t="26454" x="1974850" y="4006850"/>
          <p14:tracePt t="26488" x="1987550" y="4025900"/>
          <p14:tracePt t="26513" x="2012950" y="4044950"/>
          <p14:tracePt t="26542" x="2044700" y="4070350"/>
          <p14:tracePt t="26573" x="2076450" y="4095750"/>
          <p14:tracePt t="26606" x="2101850" y="4108450"/>
          <p14:tracePt t="26636" x="2120900" y="4114800"/>
          <p14:tracePt t="26670" x="2133600" y="4114800"/>
          <p14:tracePt t="26705" x="2152650" y="4114800"/>
          <p14:tracePt t="26717" x="2159000" y="4114800"/>
          <p14:tracePt t="26745" x="2184400" y="4114800"/>
          <p14:tracePt t="26777" x="2203450" y="4114800"/>
          <p14:tracePt t="26808" x="2216150" y="4114800"/>
          <p14:tracePt t="26840" x="2241550" y="4108450"/>
          <p14:tracePt t="26871" x="2273300" y="4102100"/>
          <p14:tracePt t="26887" x="2292350" y="4095750"/>
          <p14:tracePt t="26921" x="2317750" y="4089400"/>
          <p14:tracePt t="26953" x="2330450" y="4076700"/>
          <p14:tracePt t="27029" x="2336800" y="4070350"/>
          <p14:tracePt t="27075" x="2343150" y="4064000"/>
          <p14:tracePt t="27106" x="2349500" y="4051300"/>
          <p14:tracePt t="27138" x="2355850" y="4038600"/>
          <p14:tracePt t="27172" x="2368550" y="4025900"/>
          <p14:tracePt t="27202" x="2374900" y="4013200"/>
          <p14:tracePt t="27229" x="2374900" y="4006850"/>
          <p14:tracePt t="27264" x="2381250" y="4000500"/>
          <p14:tracePt t="27292" x="2381250" y="3994150"/>
          <p14:tracePt t="27323" x="2381250" y="3987800"/>
          <p14:tracePt t="27356" x="2381250" y="3981450"/>
          <p14:tracePt t="27466" x="2381250" y="3975100"/>
          <p14:tracePt t="27500" x="2381250" y="3956050"/>
          <p14:tracePt t="27527" x="2381250" y="3930650"/>
          <p14:tracePt t="27557" x="2387600" y="3911600"/>
          <p14:tracePt t="27574" x="2387600" y="3905250"/>
          <p14:tracePt t="27606" x="2393950" y="3886200"/>
          <p14:tracePt t="27640" x="2406650" y="3854450"/>
          <p14:tracePt t="27671" x="2413000" y="3816350"/>
          <p14:tracePt t="27704" x="2419350" y="3765550"/>
          <p14:tracePt t="27728" x="2419350" y="3740150"/>
          <p14:tracePt t="27762" x="2413000" y="3721100"/>
          <p14:tracePt t="27794" x="2387600" y="3714750"/>
          <p14:tracePt t="27826" x="2368550" y="3721100"/>
          <p14:tracePt t="27854" x="2355850" y="3727450"/>
          <p14:tracePt t="27890" x="2349500" y="3727450"/>
          <p14:tracePt t="27966" x="2336800" y="3708400"/>
          <p14:tracePt t="27996" x="2292350" y="3562350"/>
          <p14:tracePt t="28011" x="2292350" y="3530600"/>
          <p14:tracePt t="28042" x="2298700" y="3492500"/>
          <p14:tracePt t="28075" x="2305050" y="3479800"/>
          <p14:tracePt t="28151" x="2286000" y="3467100"/>
          <p14:tracePt t="28182" x="2266950" y="3460750"/>
          <p14:tracePt t="28216" x="2260600" y="3460750"/>
          <p14:tracePt t="28323" x="2254250" y="3460750"/>
          <p14:tracePt t="28387" x="2254250" y="3467100"/>
          <p14:tracePt t="28422" x="2247900" y="3479800"/>
          <p14:tracePt t="28434" x="2247900" y="3505200"/>
          <p14:tracePt t="28454" x="2247900" y="3575050"/>
          <p14:tracePt t="28480" x="2260600" y="3683000"/>
          <p14:tracePt t="28512" x="2286000" y="3759200"/>
          <p14:tracePt t="28542" x="2305050" y="3784600"/>
          <p14:tracePt t="28575" x="2317750" y="3790950"/>
          <p14:tracePt t="28606" x="2336800" y="3797300"/>
          <p14:tracePt t="28637" x="2368550" y="3790950"/>
          <p14:tracePt t="28669" x="2400300" y="3784600"/>
          <p14:tracePt t="28700" x="2406650" y="3778250"/>
          <p14:tracePt t="28732" x="2406650" y="3759200"/>
          <p14:tracePt t="28752" x="2406650" y="3708400"/>
          <p14:tracePt t="28777" x="2393950" y="3613150"/>
          <p14:tracePt t="28808" x="2381250" y="3530600"/>
          <p14:tracePt t="28841" x="2368550" y="3492500"/>
          <p14:tracePt t="28871" x="2349500" y="3492500"/>
          <p14:tracePt t="28906" x="2305050" y="3492500"/>
          <p14:tracePt t="28936" x="2266950" y="3505200"/>
          <p14:tracePt t="28965" x="2228850" y="3524250"/>
          <p14:tracePt t="28999" x="2184400" y="3543300"/>
          <p14:tracePt t="29027" x="2178050" y="3556000"/>
          <p14:tracePt t="29058" x="2171700" y="3587750"/>
          <p14:tracePt t="29091" x="2178050" y="3651250"/>
          <p14:tracePt t="29119" x="2203450" y="3714750"/>
          <p14:tracePt t="29153" x="2228850" y="3759200"/>
          <p14:tracePt t="29187" x="2247900" y="3784600"/>
          <p14:tracePt t="29220" x="2254250" y="3797300"/>
          <p14:tracePt t="29354" x="2260600" y="3797300"/>
          <p14:tracePt t="29418" x="2266950" y="3797300"/>
          <p14:tracePt t="29450" x="2273300" y="3797300"/>
          <p14:tracePt t="29483" x="2286000" y="3797300"/>
          <p14:tracePt t="29525" x="2305050" y="3790950"/>
          <p14:tracePt t="29557" x="2317750" y="3778250"/>
          <p14:tracePt t="29589" x="2330450" y="3765550"/>
          <p14:tracePt t="29621" x="2343150" y="3752850"/>
          <p14:tracePt t="29655" x="2355850" y="3746500"/>
          <p14:tracePt t="29688" x="2368550" y="3733800"/>
          <p14:tracePt t="29721" x="2400300" y="3714750"/>
          <p14:tracePt t="29747" x="2419350" y="3689350"/>
          <p14:tracePt t="29778" x="2432050" y="3663950"/>
          <p14:tracePt t="29807" x="2444750" y="3632200"/>
          <p14:tracePt t="29841" x="2444750" y="3606800"/>
          <p14:tracePt t="29872" x="2444750" y="3587750"/>
          <p14:tracePt t="29906" x="2438400" y="3562350"/>
          <p14:tracePt t="29937" x="2425700" y="3536950"/>
          <p14:tracePt t="29971" x="2400300" y="3498850"/>
          <p14:tracePt t="29994" x="2368550" y="3460750"/>
          <p14:tracePt t="30027" x="2330450" y="3422650"/>
          <p14:tracePt t="30059" x="2317750" y="3416300"/>
          <p14:tracePt t="30075" x="2311400" y="3409950"/>
          <p14:tracePt t="30106" x="2298700" y="3403600"/>
          <p14:tracePt t="30136" x="2286000" y="3384550"/>
          <p14:tracePt t="30153" x="2279650" y="3378200"/>
          <p14:tracePt t="30187" x="2235200" y="3333750"/>
          <p14:tracePt t="30201" x="2222500" y="3308350"/>
          <p14:tracePt t="30237" x="2197100" y="3282950"/>
          <p14:tracePt t="30261" x="2190750" y="3276600"/>
          <p14:tracePt t="30324" x="2190750" y="3270250"/>
          <p14:tracePt t="30355" x="2190750" y="3257550"/>
          <p14:tracePt t="30387" x="2190750" y="3244850"/>
          <p14:tracePt t="30422" x="2190750" y="3225800"/>
          <p14:tracePt t="30453" x="2190750" y="3206750"/>
          <p14:tracePt t="30479" x="2190750" y="3187700"/>
          <p14:tracePt t="30501" x="2190750" y="3175000"/>
          <p14:tracePt t="30529" x="2197100" y="3149600"/>
          <p14:tracePt t="30557" x="2203450" y="3124200"/>
          <p14:tracePt t="30573" x="2209800" y="3111500"/>
          <p14:tracePt t="30605" x="2216150" y="3079750"/>
          <p14:tracePt t="30638" x="2228850" y="3054350"/>
          <p14:tracePt t="30652" x="2235200" y="3041650"/>
          <p14:tracePt t="30671" x="2247900" y="3016250"/>
          <p14:tracePt t="30705" x="2273300" y="2978150"/>
          <p14:tracePt t="30729" x="2292350" y="2959100"/>
          <p14:tracePt t="30760" x="2317750" y="2927350"/>
          <p14:tracePt t="30791" x="2336800" y="2908300"/>
          <p14:tracePt t="30825" x="2374900" y="2882900"/>
          <p14:tracePt t="30854" x="2419350" y="2863850"/>
          <p14:tracePt t="30887" x="2482850" y="2838450"/>
          <p14:tracePt t="30920" x="2578100" y="2813050"/>
          <p14:tracePt t="30953" x="2654300" y="2800350"/>
          <p14:tracePt t="30979" x="2724150" y="2800350"/>
          <p14:tracePt t="31004" x="2800350" y="2819400"/>
          <p14:tracePt t="31026" x="2889250" y="2851150"/>
          <p14:tracePt t="31045" x="2959100" y="2876550"/>
          <p14:tracePt t="31059" x="3003550" y="2895600"/>
          <p14:tracePt t="31076" x="3041650" y="2914650"/>
          <p14:tracePt t="31104" x="3092450" y="2940050"/>
          <p14:tracePt t="31137" x="3143250" y="2984500"/>
          <p14:tracePt t="31171" x="3175000" y="3022600"/>
          <p14:tracePt t="31182" x="3181350" y="3041650"/>
          <p14:tracePt t="31219" x="3200400" y="3111500"/>
          <p14:tracePt t="31238" x="3200400" y="3149600"/>
          <p14:tracePt t="31263" x="3200400" y="3181350"/>
          <p14:tracePt t="31293" x="3194050" y="3213100"/>
          <p14:tracePt t="31325" x="3187700" y="3238500"/>
          <p14:tracePt t="31354" x="3181350" y="3263900"/>
          <p14:tracePt t="31387" x="3181350" y="3270250"/>
          <p14:tracePt t="31450" x="3175000" y="3276600"/>
          <p14:tracePt t="31482" x="3175000" y="3289300"/>
          <p14:tracePt t="31511" x="3168650" y="3295650"/>
          <p14:tracePt t="31918" x="3162300" y="3295650"/>
          <p14:tracePt t="31995" x="3124200" y="3295650"/>
          <p14:tracePt t="32027" x="3003550" y="3314700"/>
          <p14:tracePt t="32041" x="2927350" y="3321050"/>
          <p14:tracePt t="32059" x="2876550" y="3321050"/>
          <p14:tracePt t="32151" x="2882900" y="3365500"/>
          <p14:tracePt t="32184" x="2914650" y="3454400"/>
          <p14:tracePt t="32215" x="2952750" y="3530600"/>
          <p14:tracePt t="32245" x="2990850" y="3594100"/>
          <p14:tracePt t="32277" x="3009900" y="3625850"/>
          <p14:tracePt t="32294" x="3016250" y="3632200"/>
          <p14:tracePt t="32324" x="3035300" y="3644900"/>
          <p14:tracePt t="32355" x="3048000" y="3663950"/>
          <p14:tracePt t="32387" x="3054350" y="3670300"/>
          <p14:tracePt t="32402" x="3060700" y="3676650"/>
          <p14:tracePt t="32436" x="3086100" y="3676650"/>
          <p14:tracePt t="32470" x="3130550" y="3670300"/>
          <p14:tracePt t="32496" x="3175000" y="3632200"/>
          <p14:tracePt t="32526" x="3225800" y="3581400"/>
          <p14:tracePt t="32557" x="3251200" y="3530600"/>
          <p14:tracePt t="32574" x="3257550" y="3505200"/>
          <p14:tracePt t="32607" x="3251200" y="3467100"/>
          <p14:tracePt t="32637" x="3213100" y="3435350"/>
          <p14:tracePt t="32672" x="3168650" y="3416300"/>
          <p14:tracePt t="32683" x="3149600" y="3416300"/>
          <p14:tracePt t="32720" x="3086100" y="3409950"/>
          <p14:tracePt t="32745" x="3022600" y="3409950"/>
          <p14:tracePt t="32762" x="2971800" y="3429000"/>
          <p14:tracePt t="32792" x="2895600" y="3460750"/>
          <p14:tracePt t="32825" x="2876550" y="3486150"/>
          <p14:tracePt t="32854" x="2857500" y="3524250"/>
          <p14:tracePt t="32886" x="2844800" y="3594100"/>
          <p14:tracePt t="32921" x="2844800" y="3625850"/>
          <p14:tracePt t="32957" x="2851150" y="3638550"/>
          <p14:tracePt t="32979" x="2851150" y="3644900"/>
          <p14:tracePt t="35541" x="2857500" y="3644900"/>
          <p14:tracePt t="35591" x="2870200" y="3632200"/>
          <p14:tracePt t="35620" x="2895600" y="3606800"/>
          <p14:tracePt t="35655" x="2921000" y="3556000"/>
          <p14:tracePt t="35685" x="2940050" y="3524250"/>
          <p14:tracePt t="35713" x="2946400" y="3505200"/>
          <p14:tracePt t="35749" x="2959100" y="3486150"/>
          <p14:tracePt t="35778" x="2965450" y="3473450"/>
          <p14:tracePt t="35809" x="2978150" y="3460750"/>
          <p14:tracePt t="35838" x="3009900" y="3435350"/>
          <p14:tracePt t="35871" x="3054350" y="3403600"/>
          <p14:tracePt t="35905" x="3079750" y="3378200"/>
          <p14:tracePt t="35938" x="3098800" y="3359150"/>
          <p14:tracePt t="35950" x="3111500" y="3359150"/>
          <p14:tracePt t="35979" x="3143250" y="3333750"/>
          <p14:tracePt t="36012" x="3181350" y="3314700"/>
          <p14:tracePt t="36042" x="3213100" y="3308350"/>
          <p14:tracePt t="36059" x="3238500" y="3302000"/>
          <p14:tracePt t="36075" x="3251200" y="3295650"/>
          <p14:tracePt t="36090" x="3263900" y="3295650"/>
          <p14:tracePt t="36120" x="3276600" y="3295650"/>
          <p14:tracePt t="36152" x="3289300" y="3295650"/>
          <p14:tracePt t="36188" x="3295650" y="3289300"/>
          <p14:tracePt t="36233" x="3302000" y="3282950"/>
          <p14:tracePt t="36266" x="3308350" y="3276600"/>
          <p14:tracePt t="36294" x="3314700" y="3257550"/>
          <p14:tracePt t="36325" x="3333750" y="3232150"/>
          <p14:tracePt t="36353" x="3346450" y="3213100"/>
          <p14:tracePt t="36388" x="3359150" y="3194050"/>
          <p14:tracePt t="36420" x="3371850" y="3181350"/>
          <p14:tracePt t="36454" x="3371850" y="3175000"/>
          <p14:tracePt t="36557" x="3371850" y="3162300"/>
          <p14:tracePt t="36590" x="3365500" y="3124200"/>
          <p14:tracePt t="36623" x="3340100" y="3060700"/>
          <p14:tracePt t="36655" x="3308350" y="2984500"/>
          <p14:tracePt t="36687" x="3270250" y="2901950"/>
          <p14:tracePt t="36720" x="3219450" y="2819400"/>
          <p14:tracePt t="36733" x="3200400" y="2794000"/>
          <p14:tracePt t="36746" x="3175000" y="2768600"/>
          <p14:tracePt t="36763" x="3155950" y="2736850"/>
          <p14:tracePt t="36780" x="3124200" y="2711450"/>
          <p14:tracePt t="36807" x="3054350" y="2654300"/>
          <p14:tracePt t="36840" x="2901950" y="2571750"/>
          <p14:tracePt t="36872" x="2679700" y="2501900"/>
          <p14:tracePt t="36887" x="2571750" y="2470150"/>
          <p14:tracePt t="36904" x="2438400" y="2451100"/>
          <p14:tracePt t="36937" x="2197100" y="2444750"/>
          <p14:tracePt t="36949" x="2133600" y="2463800"/>
          <p14:tracePt t="36981" x="1987550" y="2527300"/>
          <p14:tracePt t="37001" x="1905000" y="2584450"/>
          <p14:tracePt t="37012" x="1847850" y="2622550"/>
          <p14:tracePt t="37042" x="1708150" y="2736850"/>
          <p14:tracePt t="37061" x="1657350" y="2794000"/>
          <p14:tracePt t="37077" x="1638300" y="2825750"/>
          <p14:tracePt t="37106" x="1625600" y="2895600"/>
          <p14:tracePt t="37121" x="1612900" y="2940050"/>
          <p14:tracePt t="37153" x="1600200" y="3035300"/>
          <p14:tracePt t="37185" x="1587500" y="3117850"/>
          <p14:tracePt t="37221" x="1574800" y="3155950"/>
          <p14:tracePt t="37251" x="1574800" y="3175000"/>
          <p14:tracePt t="37278" x="1574800" y="3194050"/>
          <p14:tracePt t="37307" x="1574800" y="3219450"/>
          <p14:tracePt t="37341" x="1574800" y="3232150"/>
          <p14:tracePt t="37589" x="1574800" y="3257550"/>
          <p14:tracePt t="37622" x="1574800" y="3282950"/>
          <p14:tracePt t="37655" x="1587500" y="3308350"/>
          <p14:tracePt t="37685" x="1593850" y="3327400"/>
          <p14:tracePt t="37720" x="1593850" y="3340100"/>
          <p14:tracePt t="37746" x="1600200" y="3352800"/>
          <p14:tracePt t="37762" x="1600200" y="3371850"/>
          <p14:tracePt t="37793" x="1606550" y="3397250"/>
          <p14:tracePt t="37825" x="1606550" y="3403600"/>
          <p14:tracePt t="37841" x="1593850" y="3403600"/>
          <p14:tracePt t="37855" x="1581150" y="3403600"/>
          <p14:tracePt t="37887" x="1555750" y="3384550"/>
          <p14:tracePt t="37921" x="1530350" y="3378200"/>
          <p14:tracePt t="37954" x="1498600" y="3371850"/>
          <p14:tracePt t="37979" x="1492250" y="3371850"/>
          <p14:tracePt t="39028" x="1492250" y="3365500"/>
          <p14:tracePt t="40965" x="1485900" y="3365500"/>
          <p14:tracePt t="41073" x="1479550" y="3365500"/>
          <p14:tracePt t="41137" x="1460500" y="3371850"/>
          <p14:tracePt t="41173" x="1441450" y="3384550"/>
          <p14:tracePt t="41205" x="1435100" y="3384550"/>
          <p14:tracePt t="41401" x="1447800" y="3384550"/>
          <p14:tracePt t="41438" x="1466850" y="3384550"/>
          <p14:tracePt t="41471" x="1536700" y="3371850"/>
          <p14:tracePt t="41503" x="1739900" y="3390900"/>
          <p14:tracePt t="41516" x="1847850" y="3397250"/>
          <p14:tracePt t="41529" x="1962150" y="3397250"/>
          <p14:tracePt t="41557" x="2273300" y="3390900"/>
          <p14:tracePt t="41590" x="2571750" y="3378200"/>
          <p14:tracePt t="41621" x="2635250" y="3378200"/>
          <p14:tracePt t="41655" x="2654300" y="3378200"/>
          <p14:tracePt t="41687" x="2705100" y="3384550"/>
          <p14:tracePt t="41722" x="2787650" y="3390900"/>
          <p14:tracePt t="41734" x="2813050" y="3390900"/>
          <p14:tracePt t="41746" x="2832100" y="3390900"/>
          <p14:tracePt t="41778" x="2857500" y="3390900"/>
          <p14:tracePt t="41809" x="2863850" y="3390900"/>
          <p14:tracePt t="42199" x="2870200" y="3390900"/>
          <p14:tracePt t="42449" x="2832100" y="3390900"/>
          <p14:tracePt t="42471" x="2755900" y="3390900"/>
          <p14:tracePt t="42484" x="2679700" y="3384550"/>
          <p14:tracePt t="42496" x="2603500" y="3378200"/>
          <p14:tracePt t="42527" x="2362200" y="3365500"/>
          <p14:tracePt t="42542" x="2254250" y="3359150"/>
          <p14:tracePt t="42560" x="2146300" y="3352800"/>
          <p14:tracePt t="42575" x="2095500" y="3352800"/>
          <p14:tracePt t="42592" x="2057400" y="3346450"/>
          <p14:tracePt t="42621" x="2019300" y="3346450"/>
          <p14:tracePt t="42653" x="1981200" y="3346450"/>
          <p14:tracePt t="42685" x="1936750" y="3346450"/>
          <p14:tracePt t="42698" x="1911350" y="3346450"/>
          <p14:tracePt t="42736" x="1822450" y="3346450"/>
          <p14:tracePt t="42761" x="1733550" y="3346450"/>
          <p14:tracePt t="42776" x="1670050" y="3346450"/>
          <p14:tracePt t="42807" x="1568450" y="3346450"/>
          <p14:tracePt t="42839" x="1498600" y="3359150"/>
          <p14:tracePt t="42871" x="1441450" y="3378200"/>
          <p14:tracePt t="42885" x="1416050" y="3384550"/>
          <p14:tracePt t="42919" x="1390650" y="3390900"/>
          <p14:tracePt t="42999" x="1377950" y="3397250"/>
          <p14:tracePt t="43026" x="1371600" y="3397250"/>
          <p14:tracePt t="43106" x="1416050" y="3397250"/>
          <p14:tracePt t="43120" x="1447800" y="3403600"/>
          <p14:tracePt t="43153" x="1504950" y="3422650"/>
          <p14:tracePt t="43186" x="1543050" y="3422650"/>
          <p14:tracePt t="43221" x="1562100" y="3416300"/>
          <p14:tracePt t="43245" x="1568450" y="3409950"/>
          <p14:tracePt t="43307" x="1536700" y="3416300"/>
          <p14:tracePt t="43339" x="1485900" y="3435350"/>
          <p14:tracePt t="43372" x="1466850" y="3441700"/>
          <p14:tracePt t="43465" x="1511300" y="3422650"/>
          <p14:tracePt t="43498" x="1555750" y="3397250"/>
          <p14:tracePt t="43527" x="1568450" y="3378200"/>
          <p14:tracePt t="43557" x="1562100" y="3359150"/>
          <p14:tracePt t="43589" x="1549400" y="3340100"/>
          <p14:tracePt t="43621" x="1549400" y="3327400"/>
          <p14:tracePt t="43636" x="1543050" y="3327400"/>
          <p14:tracePt t="43667" x="1543050" y="3314700"/>
          <p14:tracePt t="43698" x="1530350" y="3295650"/>
          <p14:tracePt t="43733" x="1504950" y="3257550"/>
          <p14:tracePt t="43745" x="1498600" y="3251200"/>
          <p14:tracePt t="43777" x="1492250" y="3244850"/>
          <p14:tracePt t="43807" x="1492250" y="3238500"/>
          <p14:tracePt t="43934" x="1504950" y="3225800"/>
          <p14:tracePt t="43955" x="1511300" y="3213100"/>
          <p14:tracePt t="43979" x="1511300" y="3200400"/>
          <p14:tracePt t="44014" x="1511300" y="3194050"/>
          <p14:tracePt t="44105" x="1511300" y="3187700"/>
          <p14:tracePt t="44199" x="1504950" y="3181350"/>
          <p14:tracePt t="44232" x="1498600" y="3149600"/>
          <p14:tracePt t="44262" x="1498600" y="3117850"/>
          <p14:tracePt t="44293" x="1498600" y="3111500"/>
          <p14:tracePt t="44384" x="1479550" y="3149600"/>
          <p14:tracePt t="44418" x="1466850" y="3194050"/>
          <p14:tracePt t="44543" x="1485900" y="3175000"/>
          <p14:tracePt t="44573" x="1504950" y="3155950"/>
          <p14:tracePt t="44606" x="1504950" y="3149600"/>
          <p14:tracePt t="45232" x="1504950" y="3155950"/>
          <p14:tracePt t="45260" x="1504950" y="3168650"/>
          <p14:tracePt t="45278" x="1504950" y="3181350"/>
          <p14:tracePt t="45310" x="1498600" y="3194050"/>
          <p14:tracePt t="45482" x="1511300" y="3168650"/>
          <p14:tracePt t="45511" x="1517650" y="3143250"/>
          <p14:tracePt t="45546" x="1524000" y="3136900"/>
          <p14:tracePt t="45620" x="1511300" y="3155950"/>
          <p14:tracePt t="45654" x="1511300" y="3162300"/>
          <p14:tracePt t="45887" x="1511300" y="3168650"/>
          <p14:tracePt t="45922" x="1504950" y="3187700"/>
          <p14:tracePt t="45952" x="1498600" y="3200400"/>
          <p14:tracePt t="45985" x="1498600" y="3206750"/>
          <p14:tracePt t="46104" x="1498600" y="3213100"/>
          <p14:tracePt t="50153" x="1498600" y="3206750"/>
          <p14:tracePt t="50187" x="1504950" y="3200400"/>
          <p14:tracePt t="50201" x="1511300" y="3200400"/>
          <p14:tracePt t="50237" x="1524000" y="3194050"/>
          <p14:tracePt t="50262" x="1530350" y="3194050"/>
          <p14:tracePt t="50356" x="1536700" y="3194050"/>
          <p14:tracePt t="50527" x="1543050" y="3194050"/>
          <p14:tracePt t="50698" x="1543050" y="3200400"/>
          <p14:tracePt t="50775" x="1549400" y="3200400"/>
          <p14:tracePt t="50807" x="1549400" y="3206750"/>
          <p14:tracePt t="50888" x="1549400" y="3213100"/>
          <p14:tracePt t="53887" x="1549400" y="3200400"/>
          <p14:tracePt t="53920" x="1498600" y="3079750"/>
          <p14:tracePt t="53954" x="1149350" y="2667000"/>
          <p14:tracePt t="53979" x="933450" y="2482850"/>
          <p14:tracePt t="53995" x="825500" y="2393950"/>
          <p14:tracePt t="54015" x="730250" y="2324100"/>
          <p14:tracePt t="54028" x="685800" y="2286000"/>
          <p14:tracePt t="54059" x="539750" y="2146300"/>
          <p14:tracePt t="54090" x="400050" y="2012950"/>
          <p14:tracePt t="54122" x="317500" y="1936750"/>
          <p14:tracePt t="54154" x="234950" y="1854200"/>
          <p14:tracePt t="54169" x="190500" y="18097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>
            <a:extLst>
              <a:ext uri="{FF2B5EF4-FFF2-40B4-BE49-F238E27FC236}">
                <a16:creationId xmlns:a16="http://schemas.microsoft.com/office/drawing/2014/main" id="{4B0FC6E0-9F8D-48F1-91D4-E668C372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324" y="919356"/>
            <a:ext cx="5336037" cy="501928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3742C2-6ABE-4BF7-BDED-8E7D4FD015CE}"/>
              </a:ext>
            </a:extLst>
          </p:cNvPr>
          <p:cNvSpPr/>
          <p:nvPr/>
        </p:nvSpPr>
        <p:spPr>
          <a:xfrm>
            <a:off x="724063" y="1316622"/>
            <a:ext cx="4246813" cy="422475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B5F6B2-3A97-4838-BA85-499A5C554C2C}"/>
              </a:ext>
            </a:extLst>
          </p:cNvPr>
          <p:cNvCxnSpPr>
            <a:cxnSpLocks/>
            <a:stCxn id="25" idx="3"/>
            <a:endCxn id="4" idx="0"/>
          </p:cNvCxnSpPr>
          <p:nvPr/>
        </p:nvCxnSpPr>
        <p:spPr>
          <a:xfrm flipH="1">
            <a:off x="2847470" y="924725"/>
            <a:ext cx="925855" cy="3918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71591C-4857-455F-9B7D-D1072FAFBA1C}"/>
              </a:ext>
            </a:extLst>
          </p:cNvPr>
          <p:cNvSpPr txBox="1"/>
          <p:nvPr/>
        </p:nvSpPr>
        <p:spPr>
          <a:xfrm>
            <a:off x="2256267" y="674589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6DA07B-21C0-4B54-8AE3-E5CCB792CC56}"/>
              </a:ext>
            </a:extLst>
          </p:cNvPr>
          <p:cNvCxnSpPr>
            <a:cxnSpLocks/>
            <a:stCxn id="24" idx="5"/>
            <a:endCxn id="4" idx="0"/>
          </p:cNvCxnSpPr>
          <p:nvPr/>
        </p:nvCxnSpPr>
        <p:spPr>
          <a:xfrm>
            <a:off x="1866488" y="877100"/>
            <a:ext cx="980982" cy="4395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743330F-52D8-4E23-BDFC-33F4FB68756A}"/>
              </a:ext>
            </a:extLst>
          </p:cNvPr>
          <p:cNvSpPr/>
          <p:nvPr/>
        </p:nvSpPr>
        <p:spPr>
          <a:xfrm>
            <a:off x="1086863" y="121001"/>
            <a:ext cx="913387" cy="8858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4560E3-5CC2-4E42-AF1E-33D546A9F8EE}"/>
              </a:ext>
            </a:extLst>
          </p:cNvPr>
          <p:cNvSpPr/>
          <p:nvPr/>
        </p:nvSpPr>
        <p:spPr>
          <a:xfrm>
            <a:off x="3639563" y="168626"/>
            <a:ext cx="913387" cy="8858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0061C32-2DD3-4CE2-AF98-F323DA9D62E1}"/>
              </a:ext>
            </a:extLst>
          </p:cNvPr>
          <p:cNvSpPr/>
          <p:nvPr/>
        </p:nvSpPr>
        <p:spPr>
          <a:xfrm>
            <a:off x="2390776" y="5883626"/>
            <a:ext cx="913387" cy="8858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2F14387-32F0-404D-921D-A1E0B42E575C}"/>
              </a:ext>
            </a:extLst>
          </p:cNvPr>
          <p:cNvSpPr/>
          <p:nvPr/>
        </p:nvSpPr>
        <p:spPr>
          <a:xfrm>
            <a:off x="792349" y="5703719"/>
            <a:ext cx="913387" cy="8858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A2C3D21-FB0B-45DC-8184-3B20B5C99154}"/>
              </a:ext>
            </a:extLst>
          </p:cNvPr>
          <p:cNvSpPr/>
          <p:nvPr/>
        </p:nvSpPr>
        <p:spPr>
          <a:xfrm>
            <a:off x="3977288" y="5697888"/>
            <a:ext cx="913387" cy="8858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577A2D-928A-448B-8F3B-A5CAD665D1EA}"/>
              </a:ext>
            </a:extLst>
          </p:cNvPr>
          <p:cNvCxnSpPr>
            <a:cxnSpLocks/>
            <a:stCxn id="93" idx="3"/>
            <a:endCxn id="42" idx="0"/>
          </p:cNvCxnSpPr>
          <p:nvPr/>
        </p:nvCxnSpPr>
        <p:spPr>
          <a:xfrm>
            <a:off x="3271829" y="5156361"/>
            <a:ext cx="1162153" cy="5415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665E10-7796-46FE-AD17-D4E0AEEA3CD6}"/>
              </a:ext>
            </a:extLst>
          </p:cNvPr>
          <p:cNvCxnSpPr>
            <a:cxnSpLocks/>
            <a:stCxn id="93" idx="2"/>
            <a:endCxn id="40" idx="0"/>
          </p:cNvCxnSpPr>
          <p:nvPr/>
        </p:nvCxnSpPr>
        <p:spPr>
          <a:xfrm>
            <a:off x="2838369" y="5341027"/>
            <a:ext cx="9101" cy="5425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969F2F2-1509-42EC-9E5A-088F5F682262}"/>
              </a:ext>
            </a:extLst>
          </p:cNvPr>
          <p:cNvCxnSpPr>
            <a:cxnSpLocks/>
            <a:stCxn id="93" idx="1"/>
            <a:endCxn id="41" idx="0"/>
          </p:cNvCxnSpPr>
          <p:nvPr/>
        </p:nvCxnSpPr>
        <p:spPr>
          <a:xfrm flipH="1">
            <a:off x="1249043" y="5156361"/>
            <a:ext cx="1155865" cy="547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1946DC8-B80A-4D76-971E-66026AA6821E}"/>
              </a:ext>
            </a:extLst>
          </p:cNvPr>
          <p:cNvSpPr txBox="1"/>
          <p:nvPr/>
        </p:nvSpPr>
        <p:spPr>
          <a:xfrm>
            <a:off x="1239900" y="5172045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74C40A-98D6-4C04-A10C-E7AAFBC74465}"/>
              </a:ext>
            </a:extLst>
          </p:cNvPr>
          <p:cNvSpPr txBox="1"/>
          <p:nvPr/>
        </p:nvSpPr>
        <p:spPr>
          <a:xfrm>
            <a:off x="2385998" y="5512151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C5C457-4D98-4EB1-926C-669BEF4AD21C}"/>
              </a:ext>
            </a:extLst>
          </p:cNvPr>
          <p:cNvSpPr txBox="1"/>
          <p:nvPr/>
        </p:nvSpPr>
        <p:spPr>
          <a:xfrm>
            <a:off x="4133182" y="5157432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CCD3B6-B6FD-4897-A51E-EDDC5598D42E}"/>
              </a:ext>
            </a:extLst>
          </p:cNvPr>
          <p:cNvSpPr txBox="1"/>
          <p:nvPr/>
        </p:nvSpPr>
        <p:spPr>
          <a:xfrm>
            <a:off x="3021596" y="674589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CC0AFF-2501-404B-9D10-C7487E56439A}"/>
              </a:ext>
            </a:extLst>
          </p:cNvPr>
          <p:cNvSpPr/>
          <p:nvPr/>
        </p:nvSpPr>
        <p:spPr>
          <a:xfrm>
            <a:off x="2407655" y="1681182"/>
            <a:ext cx="86692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A6297B-CC53-4B5A-A172-F54D0998922D}"/>
              </a:ext>
            </a:extLst>
          </p:cNvPr>
          <p:cNvSpPr txBox="1"/>
          <p:nvPr/>
        </p:nvSpPr>
        <p:spPr>
          <a:xfrm>
            <a:off x="2563232" y="1711959"/>
            <a:ext cx="555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A+B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5E853BD-2995-4B2A-9A61-EF5E73D0FDC0}"/>
              </a:ext>
            </a:extLst>
          </p:cNvPr>
          <p:cNvCxnSpPr>
            <a:cxnSpLocks/>
            <a:stCxn id="4" idx="0"/>
            <a:endCxn id="79" idx="0"/>
          </p:cNvCxnSpPr>
          <p:nvPr/>
        </p:nvCxnSpPr>
        <p:spPr>
          <a:xfrm flipH="1">
            <a:off x="2841116" y="1316622"/>
            <a:ext cx="6354" cy="3645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3DEB6A4-7C90-4039-8181-604EA835156C}"/>
              </a:ext>
            </a:extLst>
          </p:cNvPr>
          <p:cNvSpPr/>
          <p:nvPr/>
        </p:nvSpPr>
        <p:spPr>
          <a:xfrm>
            <a:off x="1270562" y="2969163"/>
            <a:ext cx="1048238" cy="94283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B8BD691-D756-4565-BF08-DF3C639EA757}"/>
              </a:ext>
            </a:extLst>
          </p:cNvPr>
          <p:cNvCxnSpPr>
            <a:cxnSpLocks/>
          </p:cNvCxnSpPr>
          <p:nvPr/>
        </p:nvCxnSpPr>
        <p:spPr>
          <a:xfrm>
            <a:off x="2847469" y="2131193"/>
            <a:ext cx="0" cy="265035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1981F7EF-6F8A-41B7-9DE2-1020DDD53308}"/>
              </a:ext>
            </a:extLst>
          </p:cNvPr>
          <p:cNvSpPr txBox="1"/>
          <p:nvPr/>
        </p:nvSpPr>
        <p:spPr>
          <a:xfrm>
            <a:off x="987898" y="2224712"/>
            <a:ext cx="149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|in|&gt;|out|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29B21C5-FE05-49C0-81DB-62F3EE0B7375}"/>
              </a:ext>
            </a:extLst>
          </p:cNvPr>
          <p:cNvSpPr txBox="1"/>
          <p:nvPr/>
        </p:nvSpPr>
        <p:spPr>
          <a:xfrm>
            <a:off x="3335557" y="2214600"/>
            <a:ext cx="149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|in|&lt;|out|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0005B18-8193-49D6-AC3D-192C01E358C1}"/>
              </a:ext>
            </a:extLst>
          </p:cNvPr>
          <p:cNvSpPr/>
          <p:nvPr/>
        </p:nvSpPr>
        <p:spPr>
          <a:xfrm>
            <a:off x="2404908" y="4971695"/>
            <a:ext cx="86692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A662426-168C-4F0C-9D8F-F83C110786B4}"/>
              </a:ext>
            </a:extLst>
          </p:cNvPr>
          <p:cNvCxnSpPr>
            <a:cxnSpLocks/>
          </p:cNvCxnSpPr>
          <p:nvPr/>
        </p:nvCxnSpPr>
        <p:spPr>
          <a:xfrm>
            <a:off x="2903119" y="2131193"/>
            <a:ext cx="1506956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180847D-8162-41A8-B155-4022547DD36F}"/>
              </a:ext>
            </a:extLst>
          </p:cNvPr>
          <p:cNvCxnSpPr>
            <a:cxnSpLocks/>
          </p:cNvCxnSpPr>
          <p:nvPr/>
        </p:nvCxnSpPr>
        <p:spPr>
          <a:xfrm>
            <a:off x="1292777" y="2131193"/>
            <a:ext cx="151709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FE1B67C-CB77-4C9A-83D4-7396A7C540CF}"/>
              </a:ext>
            </a:extLst>
          </p:cNvPr>
          <p:cNvCxnSpPr>
            <a:cxnSpLocks/>
          </p:cNvCxnSpPr>
          <p:nvPr/>
        </p:nvCxnSpPr>
        <p:spPr>
          <a:xfrm>
            <a:off x="2903119" y="4786261"/>
            <a:ext cx="144028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D01E70B-B895-4287-8F10-6042ECEA3B65}"/>
              </a:ext>
            </a:extLst>
          </p:cNvPr>
          <p:cNvCxnSpPr>
            <a:cxnSpLocks/>
          </p:cNvCxnSpPr>
          <p:nvPr/>
        </p:nvCxnSpPr>
        <p:spPr>
          <a:xfrm>
            <a:off x="1292777" y="4786261"/>
            <a:ext cx="151709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FB189DC-52E7-4613-AE9A-7BB8D91122F8}"/>
              </a:ext>
            </a:extLst>
          </p:cNvPr>
          <p:cNvCxnSpPr>
            <a:cxnSpLocks/>
            <a:stCxn id="79" idx="2"/>
            <a:endCxn id="87" idx="0"/>
          </p:cNvCxnSpPr>
          <p:nvPr/>
        </p:nvCxnSpPr>
        <p:spPr>
          <a:xfrm flipH="1">
            <a:off x="1794681" y="2050514"/>
            <a:ext cx="1046435" cy="9186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160F7EB-A9E9-4DF1-BB80-E21C63B8CF2D}"/>
              </a:ext>
            </a:extLst>
          </p:cNvPr>
          <p:cNvCxnSpPr>
            <a:cxnSpLocks/>
            <a:stCxn id="79" idx="2"/>
            <a:endCxn id="137" idx="1"/>
          </p:cNvCxnSpPr>
          <p:nvPr/>
        </p:nvCxnSpPr>
        <p:spPr>
          <a:xfrm>
            <a:off x="2841116" y="2050514"/>
            <a:ext cx="1077946" cy="622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0E57BFB-20D9-42A5-AC7A-673E391C4446}"/>
              </a:ext>
            </a:extLst>
          </p:cNvPr>
          <p:cNvCxnSpPr>
            <a:cxnSpLocks/>
            <a:stCxn id="87" idx="4"/>
          </p:cNvCxnSpPr>
          <p:nvPr/>
        </p:nvCxnSpPr>
        <p:spPr>
          <a:xfrm>
            <a:off x="1794681" y="3911994"/>
            <a:ext cx="772292" cy="10597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55CEDE4-B3E6-410D-96AC-20AD552DE749}"/>
              </a:ext>
            </a:extLst>
          </p:cNvPr>
          <p:cNvCxnSpPr>
            <a:cxnSpLocks/>
            <a:stCxn id="139" idx="3"/>
          </p:cNvCxnSpPr>
          <p:nvPr/>
        </p:nvCxnSpPr>
        <p:spPr>
          <a:xfrm flipH="1">
            <a:off x="3232022" y="4380126"/>
            <a:ext cx="687040" cy="565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500534A-2953-4BA4-A8E2-1720C1A64E6C}"/>
              </a:ext>
            </a:extLst>
          </p:cNvPr>
          <p:cNvSpPr txBox="1"/>
          <p:nvPr/>
        </p:nvSpPr>
        <p:spPr>
          <a:xfrm>
            <a:off x="2399017" y="5017360"/>
            <a:ext cx="86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X+Y+Z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D897627-88D7-4F53-9BFE-87DAB41BD0AC}"/>
              </a:ext>
            </a:extLst>
          </p:cNvPr>
          <p:cNvSpPr txBox="1"/>
          <p:nvPr/>
        </p:nvSpPr>
        <p:spPr>
          <a:xfrm>
            <a:off x="3743615" y="2696779"/>
            <a:ext cx="96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parent selection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E80D8ED-D8B2-4DE4-A9E9-D096D0015F01}"/>
              </a:ext>
            </a:extLst>
          </p:cNvPr>
          <p:cNvSpPr txBox="1"/>
          <p:nvPr/>
        </p:nvSpPr>
        <p:spPr>
          <a:xfrm>
            <a:off x="1295619" y="3172756"/>
            <a:ext cx="96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survival selection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620128A-BB9A-4470-925B-D32DC26E70C0}"/>
              </a:ext>
            </a:extLst>
          </p:cNvPr>
          <p:cNvSpPr txBox="1"/>
          <p:nvPr/>
        </p:nvSpPr>
        <p:spPr>
          <a:xfrm>
            <a:off x="3696239" y="3917167"/>
            <a:ext cx="112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recomb.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82089774-5463-4498-A463-09E7584ED2BA}"/>
              </a:ext>
            </a:extLst>
          </p:cNvPr>
          <p:cNvSpPr/>
          <p:nvPr/>
        </p:nvSpPr>
        <p:spPr>
          <a:xfrm>
            <a:off x="3787805" y="2547314"/>
            <a:ext cx="896278" cy="8612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89210F4-7486-4359-91D3-EE02FA9362E5}"/>
              </a:ext>
            </a:extLst>
          </p:cNvPr>
          <p:cNvSpPr/>
          <p:nvPr/>
        </p:nvSpPr>
        <p:spPr>
          <a:xfrm>
            <a:off x="3787805" y="3644977"/>
            <a:ext cx="896278" cy="8612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BD0A033A-2672-4F86-A07A-BC39851DD0E9}"/>
              </a:ext>
            </a:extLst>
          </p:cNvPr>
          <p:cNvCxnSpPr>
            <a:cxnSpLocks/>
            <a:stCxn id="137" idx="4"/>
            <a:endCxn id="139" idx="0"/>
          </p:cNvCxnSpPr>
          <p:nvPr/>
        </p:nvCxnSpPr>
        <p:spPr>
          <a:xfrm>
            <a:off x="4235944" y="3408595"/>
            <a:ext cx="0" cy="2363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458DD02B-D7AA-4722-967D-9BFE787EF845}"/>
              </a:ext>
            </a:extLst>
          </p:cNvPr>
          <p:cNvSpPr txBox="1"/>
          <p:nvPr/>
        </p:nvSpPr>
        <p:spPr>
          <a:xfrm>
            <a:off x="2507150" y="1386511"/>
            <a:ext cx="149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3840B5C-4717-417D-BA4E-EA69C73AF0E3}"/>
              </a:ext>
            </a:extLst>
          </p:cNvPr>
          <p:cNvSpPr txBox="1"/>
          <p:nvPr/>
        </p:nvSpPr>
        <p:spPr>
          <a:xfrm>
            <a:off x="2813189" y="4825113"/>
            <a:ext cx="149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out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B61D7C6-5453-42CB-9A81-38BEF8873342}"/>
              </a:ext>
            </a:extLst>
          </p:cNvPr>
          <p:cNvSpPr txBox="1"/>
          <p:nvPr/>
        </p:nvSpPr>
        <p:spPr>
          <a:xfrm>
            <a:off x="2820849" y="3374911"/>
            <a:ext cx="112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adults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C6201308-6929-4218-B32E-C2C1B8B151FC}"/>
              </a:ext>
            </a:extLst>
          </p:cNvPr>
          <p:cNvSpPr/>
          <p:nvPr/>
        </p:nvSpPr>
        <p:spPr>
          <a:xfrm>
            <a:off x="2928000" y="3102721"/>
            <a:ext cx="896278" cy="8612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8264C79-FC89-4995-8AE4-6C38821801F4}"/>
              </a:ext>
            </a:extLst>
          </p:cNvPr>
          <p:cNvCxnSpPr>
            <a:cxnSpLocks/>
            <a:stCxn id="79" idx="2"/>
            <a:endCxn id="173" idx="0"/>
          </p:cNvCxnSpPr>
          <p:nvPr/>
        </p:nvCxnSpPr>
        <p:spPr>
          <a:xfrm>
            <a:off x="2841116" y="2050514"/>
            <a:ext cx="535023" cy="10522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9FE8B87-E208-4D1E-B026-50FE972C7323}"/>
              </a:ext>
            </a:extLst>
          </p:cNvPr>
          <p:cNvCxnSpPr>
            <a:cxnSpLocks/>
            <a:stCxn id="173" idx="4"/>
          </p:cNvCxnSpPr>
          <p:nvPr/>
        </p:nvCxnSpPr>
        <p:spPr>
          <a:xfrm flipH="1">
            <a:off x="3040019" y="3964002"/>
            <a:ext cx="336120" cy="983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8340774C-A11A-4A11-A683-7E56CBE2110C}"/>
              </a:ext>
            </a:extLst>
          </p:cNvPr>
          <p:cNvSpPr/>
          <p:nvPr/>
        </p:nvSpPr>
        <p:spPr>
          <a:xfrm>
            <a:off x="6872936" y="1133475"/>
            <a:ext cx="623239" cy="425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5D5BB75-8CD5-4839-90AD-93C832ABB545}"/>
              </a:ext>
            </a:extLst>
          </p:cNvPr>
          <p:cNvSpPr/>
          <p:nvPr/>
        </p:nvSpPr>
        <p:spPr>
          <a:xfrm>
            <a:off x="7934324" y="2209801"/>
            <a:ext cx="657225" cy="500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5E3D399-1F16-4A22-8DB7-EEBCF8B38481}"/>
              </a:ext>
            </a:extLst>
          </p:cNvPr>
          <p:cNvSpPr/>
          <p:nvPr/>
        </p:nvSpPr>
        <p:spPr>
          <a:xfrm>
            <a:off x="8115299" y="4000500"/>
            <a:ext cx="657225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C66D843F-3AC1-4C03-B8D2-BF613FBF470B}"/>
              </a:ext>
            </a:extLst>
          </p:cNvPr>
          <p:cNvSpPr/>
          <p:nvPr/>
        </p:nvSpPr>
        <p:spPr>
          <a:xfrm>
            <a:off x="9315450" y="4187290"/>
            <a:ext cx="1909886" cy="1938142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E1E45585-919D-4715-8BE5-3336122BB661}"/>
              </a:ext>
            </a:extLst>
          </p:cNvPr>
          <p:cNvSpPr/>
          <p:nvPr/>
        </p:nvSpPr>
        <p:spPr>
          <a:xfrm>
            <a:off x="9106023" y="3018416"/>
            <a:ext cx="1142877" cy="543934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1B9FDDA-27B2-4D1C-879D-FAC295E9C24F}"/>
                  </a:ext>
                </a:extLst>
              </p:cNvPr>
              <p:cNvSpPr txBox="1"/>
              <p:nvPr/>
            </p:nvSpPr>
            <p:spPr>
              <a:xfrm>
                <a:off x="7833417" y="457691"/>
                <a:ext cx="14820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1B9FDDA-27B2-4D1C-879D-FAC295E9C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417" y="457691"/>
                <a:ext cx="1482033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486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06"/>
    </mc:Choice>
    <mc:Fallback xmlns="">
      <p:transition spd="slow" advTm="82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4" grpId="0" animBg="1"/>
      <p:bldP spid="25" grpId="0" animBg="1"/>
      <p:bldP spid="40" grpId="0" animBg="1"/>
      <p:bldP spid="41" grpId="0" animBg="1"/>
      <p:bldP spid="42" grpId="0" animBg="1"/>
      <p:bldP spid="56" grpId="0"/>
      <p:bldP spid="57" grpId="0"/>
      <p:bldP spid="58" grpId="0"/>
      <p:bldP spid="72" grpId="0"/>
      <p:bldP spid="79" grpId="0" animBg="1"/>
      <p:bldP spid="80" grpId="0"/>
      <p:bldP spid="87" grpId="0" animBg="1"/>
      <p:bldP spid="91" grpId="0"/>
      <p:bldP spid="92" grpId="0"/>
      <p:bldP spid="93" grpId="0" animBg="1"/>
      <p:bldP spid="130" grpId="0"/>
      <p:bldP spid="131" grpId="0"/>
      <p:bldP spid="132" grpId="0"/>
      <p:bldP spid="135" grpId="0"/>
      <p:bldP spid="137" grpId="0" animBg="1"/>
      <p:bldP spid="139" grpId="0" animBg="1"/>
      <p:bldP spid="156" grpId="0"/>
      <p:bldP spid="157" grpId="0"/>
      <p:bldP spid="172" grpId="0"/>
      <p:bldP spid="173" grpId="0" animBg="1"/>
      <p:bldP spid="192" grpId="0" animBg="1"/>
      <p:bldP spid="193" grpId="0" animBg="1"/>
      <p:bldP spid="194" grpId="0" animBg="1"/>
      <p:bldP spid="195" grpId="0" animBg="1"/>
      <p:bldP spid="197" grpId="0" animBg="1"/>
    </p:bldLst>
  </p:timing>
  <p:extLst mod="1">
    <p:ext uri="{3A86A75C-4F4B-4683-9AE1-C65F6400EC91}">
      <p14:laserTraceLst xmlns:p14="http://schemas.microsoft.com/office/powerpoint/2010/main">
        <p14:tracePtLst>
          <p14:tracePt t="8136" x="1192213" y="163513"/>
          <p14:tracePt t="8182" x="1385888" y="477838"/>
          <p14:tracePt t="8235" x="1595438" y="671513"/>
          <p14:tracePt t="8287" x="1728788" y="774700"/>
          <p14:tracePt t="8349" x="1878013" y="849313"/>
          <p14:tracePt t="8400" x="1966913" y="923925"/>
          <p14:tracePt t="8454" x="2027238" y="968375"/>
          <p14:tracePt t="8506" x="2041525" y="968375"/>
          <p14:tracePt t="8562" x="2057400" y="968375"/>
          <p14:tracePt t="8717" x="2146300" y="968375"/>
          <p14:tracePt t="8764" x="2459038" y="1014413"/>
          <p14:tracePt t="8823" x="2682875" y="1073150"/>
          <p14:tracePt t="8823" x="2697163" y="1073150"/>
          <p14:tracePt t="8879" x="2832100" y="1073150"/>
          <p14:tracePt t="8941" x="2965450" y="1073150"/>
          <p14:tracePt t="8990" x="2995613" y="1073150"/>
          <p14:tracePt t="9091" x="2981325" y="1073150"/>
          <p14:tracePt t="9139" x="2608263" y="1236663"/>
          <p14:tracePt t="9191" x="1922463" y="1684338"/>
          <p14:tracePt t="9192" x="1908175" y="1700213"/>
          <p14:tracePt t="9238" x="1416050" y="2460625"/>
          <p14:tracePt t="9296" x="1236663" y="3473450"/>
          <p14:tracePt t="9343" x="1327150" y="4695825"/>
          <p14:tracePt t="9346" x="1327150" y="4756150"/>
          <p14:tracePt t="9346" x="1341438" y="4786313"/>
          <p14:tracePt t="9397" x="1474788" y="5561013"/>
          <p14:tracePt t="9450" x="1490663" y="5605463"/>
          <p14:tracePt t="9554" x="1504950" y="5605463"/>
          <p14:tracePt t="9661" x="1579563" y="5665788"/>
          <p14:tracePt t="9707" x="1698625" y="5784850"/>
          <p14:tracePt t="9761" x="2041525" y="6053138"/>
          <p14:tracePt t="9806" x="2309813" y="6172200"/>
          <p14:tracePt t="9868" x="2354263" y="6157913"/>
          <p14:tracePt t="9918" x="3025775" y="5978525"/>
          <p14:tracePt t="9973" x="4143375" y="5724525"/>
          <p14:tracePt t="10019" x="4292600" y="5665788"/>
          <p14:tracePt t="10079" x="4306888" y="5635625"/>
          <p14:tracePt t="11591" x="4306888" y="5621338"/>
          <p14:tracePt t="11700" x="4352925" y="5605463"/>
          <p14:tracePt t="11750" x="6438900" y="4070350"/>
          <p14:tracePt t="11750" x="6483350" y="4040188"/>
          <p14:tracePt t="11752" x="6527800" y="4010025"/>
          <p14:tracePt t="11804" x="8480425" y="3041650"/>
          <p14:tracePt t="11862" x="8883650" y="2682875"/>
          <p14:tracePt t="11913" x="8912225" y="2563813"/>
          <p14:tracePt t="11967" x="8897938" y="2370138"/>
          <p14:tracePt t="12013" x="8674100" y="2339975"/>
          <p14:tracePt t="12068" x="8167688" y="2430463"/>
          <p14:tracePt t="12115" x="7839075" y="2608263"/>
          <p14:tracePt t="12172" x="7824788" y="2624138"/>
          <p14:tracePt t="12221" x="7913688" y="2728913"/>
          <p14:tracePt t="12277" x="8107363" y="2787650"/>
          <p14:tracePt t="12324" x="8167688" y="2787650"/>
          <p14:tracePt t="12572" x="8018463" y="3146425"/>
          <p14:tracePt t="12617" x="7929563" y="3667125"/>
          <p14:tracePt t="12669" x="7929563" y="4040188"/>
          <p14:tracePt t="12718" x="7943850" y="4203700"/>
          <p14:tracePt t="12770" x="7974013" y="4322763"/>
          <p14:tracePt t="12818" x="8034338" y="4352925"/>
          <p14:tracePt t="12876" x="8093075" y="4397375"/>
          <p14:tracePt t="12927" x="8123238" y="4427538"/>
          <p14:tracePt t="12983" x="8167688" y="4457700"/>
          <p14:tracePt t="13137" x="8153400" y="4457700"/>
          <p14:tracePt t="13186" x="8078788" y="4427538"/>
          <p14:tracePt t="13243" x="8048625" y="4413250"/>
          <p14:tracePt t="15544" x="8093075" y="4471988"/>
          <p14:tracePt t="15592" x="8137525" y="4546600"/>
          <p14:tracePt t="15649" x="8153400" y="4562475"/>
          <p14:tracePt t="25909" x="8137525" y="4518025"/>
          <p14:tracePt t="25963" x="6051550" y="2832100"/>
          <p14:tracePt t="25964" x="6007100" y="2803525"/>
          <p14:tracePt t="26010" x="4143375" y="1819275"/>
          <p14:tracePt t="26064" x="2771775" y="1371600"/>
          <p14:tracePt t="26114" x="1982788" y="1208088"/>
          <p14:tracePt t="26167" x="1714500" y="1208088"/>
          <p14:tracePt t="26216" x="1684338" y="1296988"/>
          <p14:tracePt t="26270" x="1847850" y="1714500"/>
          <p14:tracePt t="26319" x="2146300" y="2027238"/>
          <p14:tracePt t="26377" x="2176463" y="2027238"/>
          <p14:tracePt t="26482" x="2220913" y="2043113"/>
          <p14:tracePt t="26531" x="2295525" y="2087563"/>
          <p14:tracePt t="26588" x="2370138" y="2132013"/>
          <p14:tracePt t="26640" x="2444750" y="2176463"/>
          <p14:tracePt t="26696" x="2474913" y="2192338"/>
          <p14:tracePt t="26800" x="2428875" y="2117725"/>
          <p14:tracePt t="26904" x="2832100" y="2043113"/>
          <p14:tracePt t="26953" x="3100388" y="1952625"/>
          <p14:tracePt t="27011" x="3100388" y="1938338"/>
          <p14:tracePt t="27061" x="2890838" y="1938338"/>
          <p14:tracePt t="27117" x="2816225" y="1952625"/>
          <p14:tracePt t="27317" x="2801938" y="1952625"/>
          <p14:tracePt t="27365" x="2727325" y="1952625"/>
          <p14:tracePt t="27522" x="2713038" y="1952625"/>
          <p14:tracePt t="27570" x="2533650" y="1938338"/>
          <p14:tracePt t="27625" x="2354263" y="1968500"/>
          <p14:tracePt t="27672" x="2206625" y="2206625"/>
          <p14:tracePt t="27673" x="2190750" y="2220913"/>
          <p14:tracePt t="27724" x="2132013" y="2563813"/>
          <p14:tracePt t="27780" x="2085975" y="3055938"/>
          <p14:tracePt t="27781" x="2071688" y="3071813"/>
          <p14:tracePt t="27828" x="2071688" y="3235325"/>
          <p14:tracePt t="27881" x="2071688" y="3489325"/>
          <p14:tracePt t="27929" x="2085975" y="3846513"/>
          <p14:tracePt t="27981" x="2132013" y="4114800"/>
          <p14:tracePt t="28028" x="2160588" y="4278313"/>
          <p14:tracePt t="28084" x="2206625" y="4457700"/>
          <p14:tracePt t="28132" x="2251075" y="4532313"/>
          <p14:tracePt t="28186" x="2295525" y="4637088"/>
          <p14:tracePt t="28234" x="2339975" y="4845050"/>
          <p14:tracePt t="28236" x="2339975" y="4860925"/>
          <p14:tracePt t="28287" x="2339975" y="5157788"/>
          <p14:tracePt t="28343" x="2339975" y="5173663"/>
          <p14:tracePt t="28448" x="2370138" y="5218113"/>
          <p14:tracePt t="28497" x="2414588" y="5232400"/>
          <p14:tracePt t="28552" x="2459038" y="5278438"/>
          <p14:tracePt t="28601" x="2503488" y="5322888"/>
          <p14:tracePt t="28654" x="2578100" y="5381625"/>
          <p14:tracePt t="28705" x="2638425" y="5397500"/>
          <p14:tracePt t="28760" x="2713038" y="5441950"/>
          <p14:tracePt t="28808" x="2757488" y="5456238"/>
          <p14:tracePt t="31929" x="2757488" y="5441950"/>
          <p14:tracePt t="32281" x="2743200" y="5441950"/>
          <p14:tracePt t="47162" x="2743200" y="5426075"/>
          <p14:tracePt t="63678" x="2743200" y="5411788"/>
          <p14:tracePt t="63728" x="2757488" y="5381625"/>
          <p14:tracePt t="63782" x="3040063" y="5187950"/>
          <p14:tracePt t="63784" x="3084513" y="5173663"/>
          <p14:tracePt t="63835" x="4560888" y="4606925"/>
          <p14:tracePt t="63893" x="5603875" y="4427538"/>
          <p14:tracePt t="63893" x="5619750" y="4427538"/>
          <p14:tracePt t="63946" x="5694363" y="4397375"/>
          <p14:tracePt t="64000" x="5738813" y="4397375"/>
          <p14:tracePt t="64047" x="5842000" y="4352925"/>
          <p14:tracePt t="64104" x="6051550" y="4233863"/>
          <p14:tracePt t="64150" x="6126163" y="4203700"/>
          <p14:tracePt t="64205" x="6170613" y="4159250"/>
          <p14:tracePt t="64252" x="6229350" y="4100513"/>
          <p14:tracePt t="64309" x="6319838" y="4040188"/>
          <p14:tracePt t="64356" x="6378575" y="3995738"/>
          <p14:tracePt t="64411" x="6394450" y="3979863"/>
          <p14:tracePt t="64459" x="6303963" y="3935413"/>
          <p14:tracePt t="64514" x="6245225" y="3935413"/>
          <p14:tracePt t="64621" x="6737350" y="3876675"/>
          <p14:tracePt t="64621" x="6751638" y="3876675"/>
          <p14:tracePt t="64672" x="7392988" y="3711575"/>
          <p14:tracePt t="64726" x="7362825" y="3697288"/>
          <p14:tracePt t="64726" x="7348538" y="3697288"/>
          <p14:tracePt t="64772" x="7183438" y="3727450"/>
          <p14:tracePt t="64826" x="6961188" y="3757613"/>
          <p14:tracePt t="64871" x="6900863" y="3771900"/>
          <p14:tracePt t="64928" x="6886575" y="3771900"/>
          <p14:tracePt t="64976" x="6811963" y="3771900"/>
          <p14:tracePt t="65030" x="6796088" y="3786188"/>
          <p14:tracePt t="65374" x="6796088" y="3802063"/>
          <p14:tracePt t="65423" x="6856413" y="3965575"/>
          <p14:tracePt t="65477" x="6975475" y="4129088"/>
          <p14:tracePt t="65525" x="7108825" y="4278313"/>
          <p14:tracePt t="65579" x="7526338" y="4592638"/>
          <p14:tracePt t="65630" x="8137525" y="4935538"/>
          <p14:tracePt t="65632" x="8137525" y="4949825"/>
          <p14:tracePt t="65685" x="8764588" y="5187950"/>
          <p14:tracePt t="65733" x="9061450" y="5307013"/>
          <p14:tracePt t="65792" x="9255125" y="5292725"/>
          <p14:tracePt t="65839" x="9329738" y="5262563"/>
          <p14:tracePt t="65895" x="9404350" y="5232400"/>
          <p14:tracePt t="65944" x="9523413" y="5203825"/>
          <p14:tracePt t="65999" x="9644063" y="5203825"/>
          <p14:tracePt t="66047" x="9717088" y="5187950"/>
          <p14:tracePt t="66102" x="9866313" y="5187950"/>
          <p14:tracePt t="66148" x="10134600" y="5203825"/>
          <p14:tracePt t="66201" x="10388600" y="5187950"/>
          <p14:tracePt t="66249" x="10402888" y="5187950"/>
          <p14:tracePt t="66302" x="10344150" y="5187950"/>
          <p14:tracePt t="66352" x="9866313" y="5218113"/>
          <p14:tracePt t="66409" x="9763125" y="5203825"/>
          <p14:tracePt t="66456" x="9791700" y="5187950"/>
          <p14:tracePt t="66510" x="9896475" y="5157788"/>
          <p14:tracePt t="66557" x="10045700" y="5129213"/>
          <p14:tracePt t="66613" x="10150475" y="5129213"/>
          <p14:tracePt t="66661" x="10164763" y="5113338"/>
          <p14:tracePt t="67049" x="10150475" y="5113338"/>
          <p14:tracePt t="67098" x="10075863" y="5113338"/>
          <p14:tracePt t="67153" x="9896475" y="5113338"/>
          <p14:tracePt t="67202" x="9821863" y="5113338"/>
          <p14:tracePt t="67258" x="9732963" y="5113338"/>
          <p14:tracePt t="67306" x="9539288" y="5113338"/>
          <p14:tracePt t="67360" x="9404350" y="5113338"/>
          <p14:tracePt t="67407" x="9315450" y="5113338"/>
          <p14:tracePt t="67465" x="9285288" y="5113338"/>
          <p14:tracePt t="67519" x="9240838" y="5113338"/>
          <p14:tracePt t="67577" x="9121775" y="5129213"/>
          <p14:tracePt t="67625" x="8928100" y="5173663"/>
          <p14:tracePt t="67627" x="8912225" y="5173663"/>
          <p14:tracePt t="67682" x="8734425" y="5218113"/>
          <p14:tracePt t="67735" x="8704263" y="5232400"/>
          <p14:tracePt t="75399" x="8778875" y="5113338"/>
          <p14:tracePt t="75446" x="8972550" y="4665663"/>
          <p14:tracePt t="75500" x="9107488" y="4383088"/>
          <p14:tracePt t="75545" x="9210675" y="4189413"/>
          <p14:tracePt t="75599" x="9315450" y="3995738"/>
          <p14:tracePt t="75646" x="9345613" y="3935413"/>
          <p14:tracePt t="75701" x="9390063" y="3876675"/>
          <p14:tracePt t="75749" x="9420225" y="3860800"/>
          <p14:tracePt t="75808" x="9509125" y="3846513"/>
          <p14:tracePt t="75854" x="9598025" y="3816350"/>
          <p14:tracePt t="75910" x="9644063" y="3802063"/>
          <p14:tracePt t="75960" x="9598025" y="3757613"/>
          <p14:tracePt t="76013" x="9404350" y="3697288"/>
          <p14:tracePt t="76061" x="9359900" y="3683000"/>
          <p14:tracePt t="76211" x="9448800" y="3667125"/>
          <p14:tracePt t="76257" x="9509125" y="3636963"/>
          <p14:tracePt t="76312" x="9598025" y="3608388"/>
          <p14:tracePt t="76362" x="9688513" y="3578225"/>
          <p14:tracePt t="76469" x="9672638" y="3578225"/>
          <p14:tracePt t="76521" x="9494838" y="3622675"/>
          <p14:tracePt t="76575" x="9420225" y="3636963"/>
          <p14:tracePt t="76622" x="9404350" y="3636963"/>
          <p14:tracePt t="76871" x="9598025" y="3592513"/>
          <p14:tracePt t="76916" x="9702800" y="3578225"/>
          <p14:tracePt t="76977" x="9717088" y="3578225"/>
          <p14:tracePt t="77025" x="9702800" y="3578225"/>
          <p14:tracePt t="77080" x="9509125" y="3548063"/>
          <p14:tracePt t="77128" x="9434513" y="3533775"/>
          <p14:tracePt t="77184" x="9434513" y="3517900"/>
          <p14:tracePt t="77287" x="9478963" y="3517900"/>
          <p14:tracePt t="77333" x="9598025" y="3517900"/>
          <p14:tracePt t="77388" x="9644063" y="3517900"/>
          <p14:tracePt t="77543" x="9702800" y="3517900"/>
          <p14:tracePt t="77590" x="9732963" y="3517900"/>
          <p14:tracePt t="78514" x="9717088" y="3517900"/>
          <p14:tracePt t="78564" x="9644063" y="3517900"/>
          <p14:tracePt t="78620" x="9404350" y="3517900"/>
          <p14:tracePt t="78670" x="9329738" y="3517900"/>
          <p14:tracePt t="78728" x="9136063" y="3517900"/>
          <p14:tracePt t="78776" x="8942388" y="3503613"/>
          <p14:tracePt t="78828" x="8629650" y="3414713"/>
          <p14:tracePt t="78877" x="8555038" y="3354388"/>
          <p14:tracePt t="78931" x="8510588" y="3235325"/>
          <p14:tracePt t="78979" x="8405813" y="3160713"/>
          <p14:tracePt t="79036" x="8391525" y="3130550"/>
          <p14:tracePt t="79084" x="8375650" y="3100388"/>
          <p14:tracePt t="79142" x="8331200" y="3055938"/>
          <p14:tracePt t="79189" x="8286750" y="3041650"/>
          <p14:tracePt t="79245" x="8286750" y="3011488"/>
          <p14:tracePt t="79295" x="8361363" y="2906713"/>
          <p14:tracePt t="79296" x="8361363" y="2892425"/>
          <p14:tracePt t="79350" x="8405813" y="2757488"/>
          <p14:tracePt t="79400" x="8405813" y="2743200"/>
          <p14:tracePt t="79459" x="8181975" y="2803525"/>
          <p14:tracePt t="79505" x="8034338" y="2817813"/>
          <p14:tracePt t="79609" x="8107363" y="2787650"/>
          <p14:tracePt t="79657" x="8228013" y="2713038"/>
          <p14:tracePt t="79711" x="8256588" y="2698750"/>
          <p14:tracePt t="80544" x="8316913" y="2757488"/>
          <p14:tracePt t="80589" x="8421688" y="2892425"/>
          <p14:tracePt t="80644" x="8599488" y="3146425"/>
          <p14:tracePt t="80691" x="9002713" y="3563938"/>
          <p14:tracePt t="80751" x="9107488" y="3608388"/>
          <p14:tracePt t="80802" x="9151938" y="3622675"/>
          <p14:tracePt t="80859" x="9285288" y="3636963"/>
          <p14:tracePt t="80862" x="9301163" y="3636963"/>
          <p14:tracePt t="80917" x="9598025" y="3592513"/>
          <p14:tracePt t="80976" x="9644063" y="3563938"/>
          <p14:tracePt t="81026" x="9658350" y="3473450"/>
          <p14:tracePt t="81081" x="9791700" y="2414588"/>
          <p14:tracePt t="81081" x="9791700" y="2400300"/>
          <p14:tracePt t="81129" x="9852025" y="4476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20A76-6523-4B72-B7F6-3B44DB710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324" y="919356"/>
            <a:ext cx="5336037" cy="50192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C4EE8EC-2BDE-45D9-92C7-B3122BED84F9}"/>
              </a:ext>
            </a:extLst>
          </p:cNvPr>
          <p:cNvSpPr/>
          <p:nvPr/>
        </p:nvSpPr>
        <p:spPr>
          <a:xfrm>
            <a:off x="2390776" y="5883626"/>
            <a:ext cx="913387" cy="8858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B40FB1-90A4-4904-8348-9E253EEA7A1E}"/>
              </a:ext>
            </a:extLst>
          </p:cNvPr>
          <p:cNvSpPr/>
          <p:nvPr/>
        </p:nvSpPr>
        <p:spPr>
          <a:xfrm>
            <a:off x="792349" y="5703719"/>
            <a:ext cx="913387" cy="8858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90743-A138-4618-8D07-1ECA1431BA8D}"/>
              </a:ext>
            </a:extLst>
          </p:cNvPr>
          <p:cNvSpPr/>
          <p:nvPr/>
        </p:nvSpPr>
        <p:spPr>
          <a:xfrm>
            <a:off x="3977288" y="5697888"/>
            <a:ext cx="913387" cy="8858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CE7B5B-6A01-47EF-AB16-338A7C453F2D}"/>
              </a:ext>
            </a:extLst>
          </p:cNvPr>
          <p:cNvCxnSpPr>
            <a:cxnSpLocks/>
            <a:stCxn id="16" idx="3"/>
            <a:endCxn id="9" idx="0"/>
          </p:cNvCxnSpPr>
          <p:nvPr/>
        </p:nvCxnSpPr>
        <p:spPr>
          <a:xfrm>
            <a:off x="3271829" y="5156361"/>
            <a:ext cx="1162153" cy="5415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C52CDA-5BA6-4569-9ABD-7C592106942A}"/>
              </a:ext>
            </a:extLst>
          </p:cNvPr>
          <p:cNvCxnSpPr>
            <a:cxnSpLocks/>
            <a:stCxn id="16" idx="2"/>
            <a:endCxn id="7" idx="0"/>
          </p:cNvCxnSpPr>
          <p:nvPr/>
        </p:nvCxnSpPr>
        <p:spPr>
          <a:xfrm>
            <a:off x="2838369" y="5341027"/>
            <a:ext cx="9101" cy="5425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860F46-ED64-43BD-9D22-5931AFA93EF0}"/>
              </a:ext>
            </a:extLst>
          </p:cNvPr>
          <p:cNvCxnSpPr>
            <a:cxnSpLocks/>
            <a:stCxn id="16" idx="1"/>
            <a:endCxn id="8" idx="0"/>
          </p:cNvCxnSpPr>
          <p:nvPr/>
        </p:nvCxnSpPr>
        <p:spPr>
          <a:xfrm flipH="1">
            <a:off x="1249043" y="5156361"/>
            <a:ext cx="1155865" cy="547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F9FC1B-B44A-4844-ADE8-E4D71BD310D3}"/>
              </a:ext>
            </a:extLst>
          </p:cNvPr>
          <p:cNvSpPr txBox="1"/>
          <p:nvPr/>
        </p:nvSpPr>
        <p:spPr>
          <a:xfrm>
            <a:off x="1192570" y="5140471"/>
            <a:ext cx="63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X;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0CB74-3BB8-4613-9FFE-05CDE0E5E850}"/>
              </a:ext>
            </a:extLst>
          </p:cNvPr>
          <p:cNvSpPr txBox="1"/>
          <p:nvPr/>
        </p:nvSpPr>
        <p:spPr>
          <a:xfrm>
            <a:off x="2256796" y="5464138"/>
            <a:ext cx="63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Y;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33BCA-8731-4E17-AE27-5678FD9C5BFC}"/>
              </a:ext>
            </a:extLst>
          </p:cNvPr>
          <p:cNvSpPr txBox="1"/>
          <p:nvPr/>
        </p:nvSpPr>
        <p:spPr>
          <a:xfrm>
            <a:off x="4083587" y="5143807"/>
            <a:ext cx="60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Z;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9955C7-A496-465E-B155-8603A833143A}"/>
              </a:ext>
            </a:extLst>
          </p:cNvPr>
          <p:cNvSpPr/>
          <p:nvPr/>
        </p:nvSpPr>
        <p:spPr>
          <a:xfrm>
            <a:off x="2404908" y="4971695"/>
            <a:ext cx="86692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8A5306-E9FE-456D-8A0B-8A998848CC3B}"/>
              </a:ext>
            </a:extLst>
          </p:cNvPr>
          <p:cNvSpPr txBox="1"/>
          <p:nvPr/>
        </p:nvSpPr>
        <p:spPr>
          <a:xfrm>
            <a:off x="2399017" y="5017360"/>
            <a:ext cx="86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X+Y+Z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9BD1DE-EAA4-4D86-A8BD-1BA66EE4D8D9}"/>
              </a:ext>
            </a:extLst>
          </p:cNvPr>
          <p:cNvSpPr/>
          <p:nvPr/>
        </p:nvSpPr>
        <p:spPr>
          <a:xfrm>
            <a:off x="6872936" y="1133475"/>
            <a:ext cx="623239" cy="425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FC9E0C-DBC0-4BF3-8BBD-A006CBD65BAF}"/>
              </a:ext>
            </a:extLst>
          </p:cNvPr>
          <p:cNvSpPr/>
          <p:nvPr/>
        </p:nvSpPr>
        <p:spPr>
          <a:xfrm>
            <a:off x="7934324" y="2209801"/>
            <a:ext cx="657225" cy="500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4B42B9-D188-4548-8347-8A37FDCDD60D}"/>
              </a:ext>
            </a:extLst>
          </p:cNvPr>
          <p:cNvSpPr/>
          <p:nvPr/>
        </p:nvSpPr>
        <p:spPr>
          <a:xfrm>
            <a:off x="8115299" y="4000500"/>
            <a:ext cx="657225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77BBF0-05D0-4100-898B-E19B4E0C631E}"/>
              </a:ext>
            </a:extLst>
          </p:cNvPr>
          <p:cNvSpPr/>
          <p:nvPr/>
        </p:nvSpPr>
        <p:spPr>
          <a:xfrm>
            <a:off x="5895975" y="3876675"/>
            <a:ext cx="1123950" cy="33337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1ED340F-99B4-4533-B7EB-91445643FF83}"/>
              </a:ext>
            </a:extLst>
          </p:cNvPr>
          <p:cNvSpPr/>
          <p:nvPr/>
        </p:nvSpPr>
        <p:spPr>
          <a:xfrm>
            <a:off x="9815512" y="1827388"/>
            <a:ext cx="923925" cy="33337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BAB71B-152E-44FA-A941-5B136127DE22}"/>
              </a:ext>
            </a:extLst>
          </p:cNvPr>
          <p:cNvSpPr txBox="1"/>
          <p:nvPr/>
        </p:nvSpPr>
        <p:spPr>
          <a:xfrm>
            <a:off x="9915525" y="1822209"/>
            <a:ext cx="72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cull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0CBC2C-193A-4504-8BDA-D9F3A9199D42}"/>
                  </a:ext>
                </a:extLst>
              </p:cNvPr>
              <p:cNvSpPr txBox="1"/>
              <p:nvPr/>
            </p:nvSpPr>
            <p:spPr>
              <a:xfrm>
                <a:off x="7758019" y="438397"/>
                <a:ext cx="14378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0CBC2C-193A-4504-8BDA-D9F3A9199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019" y="438397"/>
                <a:ext cx="1437862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A19995-9A6D-47CA-88FE-DBBF253116EB}"/>
                  </a:ext>
                </a:extLst>
              </p:cNvPr>
              <p:cNvSpPr txBox="1"/>
              <p:nvPr/>
            </p:nvSpPr>
            <p:spPr>
              <a:xfrm>
                <a:off x="7758019" y="438396"/>
                <a:ext cx="14378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A19995-9A6D-47CA-88FE-DBBF25311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019" y="438396"/>
                <a:ext cx="1437862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B5BEA3DC-8A4B-4B08-BA8E-805D80EC0DC1}"/>
              </a:ext>
            </a:extLst>
          </p:cNvPr>
          <p:cNvSpPr/>
          <p:nvPr/>
        </p:nvSpPr>
        <p:spPr>
          <a:xfrm>
            <a:off x="9725225" y="5424738"/>
            <a:ext cx="1123950" cy="33337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09715"/>
              </p:ext>
            </p:extLst>
          </p:nvPr>
        </p:nvGraphicFramePr>
        <p:xfrm>
          <a:off x="220011" y="900061"/>
          <a:ext cx="5949879" cy="2175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704">
                  <a:extLst>
                    <a:ext uri="{9D8B030D-6E8A-4147-A177-3AD203B41FA5}">
                      <a16:colId xmlns:a16="http://schemas.microsoft.com/office/drawing/2014/main" val="1966770272"/>
                    </a:ext>
                  </a:extLst>
                </a:gridCol>
                <a:gridCol w="2544521">
                  <a:extLst>
                    <a:ext uri="{9D8B030D-6E8A-4147-A177-3AD203B41FA5}">
                      <a16:colId xmlns:a16="http://schemas.microsoft.com/office/drawing/2014/main" val="526823406"/>
                    </a:ext>
                  </a:extLst>
                </a:gridCol>
                <a:gridCol w="2604654">
                  <a:extLst>
                    <a:ext uri="{9D8B030D-6E8A-4147-A177-3AD203B41FA5}">
                      <a16:colId xmlns:a16="http://schemas.microsoft.com/office/drawing/2014/main" val="2808815486"/>
                    </a:ext>
                  </a:extLst>
                </a:gridCol>
              </a:tblGrid>
              <a:tr h="299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!</a:t>
                      </a:r>
                      <a:r>
                        <a:rPr lang="en-US" dirty="0" err="1"/>
                        <a:t>seg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seg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324891"/>
                  </a:ext>
                </a:extLst>
              </a:tr>
              <a:tr h="8954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!</a:t>
                      </a:r>
                      <a:r>
                        <a:rPr lang="en-US" dirty="0" err="1"/>
                        <a:t>shuf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eval</a:t>
                      </a:r>
                      <a:r>
                        <a:rPr lang="en-US" dirty="0"/>
                        <a:t>(kids)</a:t>
                      </a:r>
                    </a:p>
                    <a:p>
                      <a:pPr algn="ctr"/>
                      <a:r>
                        <a:rPr lang="en-US" baseline="0" dirty="0" err="1"/>
                        <a:t>eval</a:t>
                      </a:r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uneval’d</a:t>
                      </a:r>
                      <a:r>
                        <a:rPr lang="en-US" baseline="0" dirty="0"/>
                        <a:t> inputs) </a:t>
                      </a:r>
                      <a:r>
                        <a:rPr lang="en-US" dirty="0"/>
                        <a:t>sort(</a:t>
                      </a:r>
                      <a:r>
                        <a:rPr lang="en-US" dirty="0" err="1"/>
                        <a:t>inputs+kids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eval</a:t>
                      </a:r>
                      <a:r>
                        <a:rPr lang="en-US" dirty="0"/>
                        <a:t>(kids)</a:t>
                      </a:r>
                    </a:p>
                    <a:p>
                      <a:pPr algn="ctr"/>
                      <a:r>
                        <a:rPr lang="en-US" dirty="0" err="1"/>
                        <a:t>eval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uneval’d</a:t>
                      </a:r>
                      <a:r>
                        <a:rPr lang="en-US" dirty="0"/>
                        <a:t> inputs)</a:t>
                      </a:r>
                    </a:p>
                    <a:p>
                      <a:pPr algn="ctr"/>
                      <a:r>
                        <a:rPr lang="en-US" dirty="0"/>
                        <a:t>sort(inputs)+sort(kids)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835507"/>
                  </a:ext>
                </a:extLst>
              </a:tr>
              <a:tr h="89540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shuf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shuffle(</a:t>
                      </a:r>
                      <a:r>
                        <a:rPr lang="en-US" dirty="0" err="1"/>
                        <a:t>inputs+kids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shuffle(inputs)+</a:t>
                      </a:r>
                    </a:p>
                    <a:p>
                      <a:pPr algn="ctr"/>
                      <a:r>
                        <a:rPr lang="en-US" dirty="0"/>
                        <a:t>shuffle(kids)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39358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1617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4" grpId="0" animBg="1"/>
      <p:bldP spid="35" grpId="0"/>
      <p:bldP spid="40" grpId="0"/>
      <p:bldP spid="41" grpId="0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3|6.1|5.3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.3|15.7|7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1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5|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2.8|2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1|11.4|1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7.3|27.2|7.4|1.5|1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4.5|37.3|1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5.6|2.7|12.2|2.4|2.6|8.6|8.7|4.3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3164</TotalTime>
  <Words>941</Words>
  <Application>Microsoft Office PowerPoint</Application>
  <PresentationFormat>Widescreen</PresentationFormat>
  <Paragraphs>326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Century Schoolbook</vt:lpstr>
      <vt:lpstr>Wingdings 2</vt:lpstr>
      <vt:lpstr>View</vt:lpstr>
      <vt:lpstr>Directing Evolution</vt:lpstr>
      <vt:lpstr>Meta-Optimization</vt:lpstr>
      <vt:lpstr>What makes an EA?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</vt:lpstr>
      <vt:lpstr>Tuning for Separable Rastrigin</vt:lpstr>
      <vt:lpstr>PowerPoint Presentation</vt:lpstr>
      <vt:lpstr>PowerPoint Presentation</vt:lpstr>
      <vt:lpstr>PowerPoint Presentation</vt:lpstr>
      <vt:lpstr>Traditional Optimization</vt:lpstr>
      <vt:lpstr>PowerPoint Presentation</vt:lpstr>
      <vt:lpstr>PowerPoint Presentation</vt:lpstr>
      <vt:lpstr>PowerPoint Presentation</vt:lpstr>
      <vt:lpstr>Conclusions</vt:lpstr>
      <vt:lpstr>Future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Directing Evolution</dc:title>
  <dc:creator>Braden Tisdale</dc:creator>
  <cp:lastModifiedBy>Braden Tisdale</cp:lastModifiedBy>
  <cp:revision>638</cp:revision>
  <dcterms:created xsi:type="dcterms:W3CDTF">2021-05-09T01:05:34Z</dcterms:created>
  <dcterms:modified xsi:type="dcterms:W3CDTF">2022-11-16T16:57:11Z</dcterms:modified>
</cp:coreProperties>
</file>