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F2AFB-5520-49EA-BE82-7AF6B1655768}" v="5" dt="2022-09-12T22:39:06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B33F2AFB-5520-49EA-BE82-7AF6B1655768}"/>
    <pc:docChg chg="custSel modSld">
      <pc:chgData name="Deacon Seals" userId="4be87945-0509-4b37-8e36-6c0a3782973f" providerId="ADAL" clId="{B33F2AFB-5520-49EA-BE82-7AF6B1655768}" dt="2022-09-12T22:39:06.145" v="12" actId="27636"/>
      <pc:docMkLst>
        <pc:docMk/>
      </pc:docMkLst>
      <pc:sldChg chg="modSp mod">
        <pc:chgData name="Deacon Seals" userId="4be87945-0509-4b37-8e36-6c0a3782973f" providerId="ADAL" clId="{B33F2AFB-5520-49EA-BE82-7AF6B1655768}" dt="2022-09-12T22:38:52.844" v="5" actId="20577"/>
        <pc:sldMkLst>
          <pc:docMk/>
          <pc:sldMk cId="2292690099" sldId="261"/>
        </pc:sldMkLst>
        <pc:spChg chg="mod">
          <ac:chgData name="Deacon Seals" userId="4be87945-0509-4b37-8e36-6c0a3782973f" providerId="ADAL" clId="{B33F2AFB-5520-49EA-BE82-7AF6B1655768}" dt="2022-09-12T22:38:52.844" v="5" actId="20577"/>
          <ac:spMkLst>
            <pc:docMk/>
            <pc:sldMk cId="2292690099" sldId="261"/>
            <ac:spMk id="3" creationId="{AC1B6FB6-8D91-1198-C89F-332FF4B52EA0}"/>
          </ac:spMkLst>
        </pc:spChg>
      </pc:sldChg>
      <pc:sldChg chg="modSp mod">
        <pc:chgData name="Deacon Seals" userId="4be87945-0509-4b37-8e36-6c0a3782973f" providerId="ADAL" clId="{B33F2AFB-5520-49EA-BE82-7AF6B1655768}" dt="2022-09-12T22:39:06.145" v="12" actId="27636"/>
        <pc:sldMkLst>
          <pc:docMk/>
          <pc:sldMk cId="1889309482" sldId="270"/>
        </pc:sldMkLst>
        <pc:spChg chg="mod">
          <ac:chgData name="Deacon Seals" userId="4be87945-0509-4b37-8e36-6c0a3782973f" providerId="ADAL" clId="{B33F2AFB-5520-49EA-BE82-7AF6B1655768}" dt="2022-09-12T22:39:06.145" v="12" actId="27636"/>
          <ac:spMkLst>
            <pc:docMk/>
            <pc:sldMk cId="1889309482" sldId="270"/>
            <ac:spMk id="3" creationId="{AC1B6FB6-8D91-1198-C89F-332FF4B52EA0}"/>
          </ac:spMkLst>
        </pc:spChg>
      </pc:sldChg>
    </pc:docChg>
  </pc:docChgLst>
  <pc:docChgLst>
    <pc:chgData name="Deacon Seals" userId="4be87945-0509-4b37-8e36-6c0a3782973f" providerId="ADAL" clId="{C0239F9A-282D-401A-A6D3-BD2D67064765}"/>
    <pc:docChg chg="custSel addSld modSld">
      <pc:chgData name="Deacon Seals" userId="4be87945-0509-4b37-8e36-6c0a3782973f" providerId="ADAL" clId="{C0239F9A-282D-401A-A6D3-BD2D67064765}" dt="2022-09-11T20:57:01.120" v="1420"/>
      <pc:docMkLst>
        <pc:docMk/>
      </pc:docMkLst>
      <pc:sldChg chg="modSp mod">
        <pc:chgData name="Deacon Seals" userId="4be87945-0509-4b37-8e36-6c0a3782973f" providerId="ADAL" clId="{C0239F9A-282D-401A-A6D3-BD2D67064765}" dt="2022-09-11T20:54:19.991" v="1402"/>
        <pc:sldMkLst>
          <pc:docMk/>
          <pc:sldMk cId="3451783133" sldId="256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451783133" sldId="256"/>
            <ac:spMk id="2" creationId="{6E6F5EBA-9B20-063B-3183-D9FD247A558F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451783133" sldId="256"/>
            <ac:spMk id="3" creationId="{9BDEC805-F4A1-0B12-E1B6-AC127E9AA45A}"/>
          </ac:spMkLst>
        </pc:spChg>
      </pc:sldChg>
      <pc:sldChg chg="modSp mod modAnim">
        <pc:chgData name="Deacon Seals" userId="4be87945-0509-4b37-8e36-6c0a3782973f" providerId="ADAL" clId="{C0239F9A-282D-401A-A6D3-BD2D67064765}" dt="2022-09-11T20:55:54.540" v="1410" actId="207"/>
        <pc:sldMkLst>
          <pc:docMk/>
          <pc:sldMk cId="3850246193" sldId="257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850246193" sldId="257"/>
            <ac:spMk id="2" creationId="{24F66C6D-BF3B-ABF4-C587-8CBEA6A43795}"/>
          </ac:spMkLst>
        </pc:spChg>
        <pc:spChg chg="mod">
          <ac:chgData name="Deacon Seals" userId="4be87945-0509-4b37-8e36-6c0a3782973f" providerId="ADAL" clId="{C0239F9A-282D-401A-A6D3-BD2D67064765}" dt="2022-09-11T20:55:54.540" v="1410" actId="207"/>
          <ac:spMkLst>
            <pc:docMk/>
            <pc:sldMk cId="3850246193" sldId="257"/>
            <ac:spMk id="4" creationId="{3FDA1C5D-081C-47AB-059C-2EB216AE6D15}"/>
          </ac:spMkLst>
        </pc:spChg>
        <pc:picChg chg="mod">
          <ac:chgData name="Deacon Seals" userId="4be87945-0509-4b37-8e36-6c0a3782973f" providerId="ADAL" clId="{C0239F9A-282D-401A-A6D3-BD2D67064765}" dt="2022-09-11T20:54:19.991" v="1402"/>
          <ac:picMkLst>
            <pc:docMk/>
            <pc:sldMk cId="3850246193" sldId="257"/>
            <ac:picMk id="5" creationId="{0B768FD1-B780-87D3-DAD5-128F682571AD}"/>
          </ac:picMkLst>
        </pc:picChg>
      </pc:sldChg>
      <pc:sldChg chg="modSp mod modAnim">
        <pc:chgData name="Deacon Seals" userId="4be87945-0509-4b37-8e36-6c0a3782973f" providerId="ADAL" clId="{C0239F9A-282D-401A-A6D3-BD2D67064765}" dt="2022-09-11T20:54:20.049" v="1404" actId="27636"/>
        <pc:sldMkLst>
          <pc:docMk/>
          <pc:sldMk cId="3859842456" sldId="258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859842456" sldId="258"/>
            <ac:spMk id="2" creationId="{E299A13C-7CF3-35FA-01B7-57C099428BD8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859842456" sldId="258"/>
            <ac:spMk id="3" creationId="{3F8F1B6B-BAAD-DED7-B6FE-F1EE0902968D}"/>
          </ac:spMkLst>
        </pc:spChg>
        <pc:spChg chg="mod">
          <ac:chgData name="Deacon Seals" userId="4be87945-0509-4b37-8e36-6c0a3782973f" providerId="ADAL" clId="{C0239F9A-282D-401A-A6D3-BD2D67064765}" dt="2022-09-11T20:54:20.049" v="1404" actId="27636"/>
          <ac:spMkLst>
            <pc:docMk/>
            <pc:sldMk cId="3859842456" sldId="258"/>
            <ac:spMk id="4" creationId="{E43D3782-BB55-5AEE-823F-35B900D0210C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859842456" sldId="258"/>
            <ac:spMk id="5" creationId="{58F69159-5BC4-24A0-42A5-BD7BB23CDA3A}"/>
          </ac:spMkLst>
        </pc:spChg>
        <pc:spChg chg="mod">
          <ac:chgData name="Deacon Seals" userId="4be87945-0509-4b37-8e36-6c0a3782973f" providerId="ADAL" clId="{C0239F9A-282D-401A-A6D3-BD2D67064765}" dt="2022-09-11T20:54:20.048" v="1403" actId="27636"/>
          <ac:spMkLst>
            <pc:docMk/>
            <pc:sldMk cId="3859842456" sldId="258"/>
            <ac:spMk id="6" creationId="{3FFF5667-D620-0E6D-64B3-12CD793D954B}"/>
          </ac:spMkLst>
        </pc:spChg>
      </pc:sldChg>
      <pc:sldChg chg="modSp modAnim">
        <pc:chgData name="Deacon Seals" userId="4be87945-0509-4b37-8e36-6c0a3782973f" providerId="ADAL" clId="{C0239F9A-282D-401A-A6D3-BD2D67064765}" dt="2022-09-11T20:54:19.991" v="1402"/>
        <pc:sldMkLst>
          <pc:docMk/>
          <pc:sldMk cId="2826936410" sldId="259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2826936410" sldId="259"/>
            <ac:spMk id="2" creationId="{D043F439-0CDF-2910-125E-15BEC27E66A5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2826936410" sldId="259"/>
            <ac:spMk id="3" creationId="{CC6B7FB9-5E8C-FE87-E587-14D2040ECC84}"/>
          </ac:spMkLst>
        </pc:spChg>
      </pc:sldChg>
      <pc:sldChg chg="modSp mod modAnim">
        <pc:chgData name="Deacon Seals" userId="4be87945-0509-4b37-8e36-6c0a3782973f" providerId="ADAL" clId="{C0239F9A-282D-401A-A6D3-BD2D67064765}" dt="2022-09-11T20:54:19.991" v="1402"/>
        <pc:sldMkLst>
          <pc:docMk/>
          <pc:sldMk cId="1878915781" sldId="260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878915781" sldId="260"/>
            <ac:spMk id="2" creationId="{30CCD4B0-5ACA-717E-0C7D-B4A66C8880D9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878915781" sldId="260"/>
            <ac:spMk id="3" creationId="{AC1B6FB6-8D91-1198-C89F-332FF4B52EA0}"/>
          </ac:spMkLst>
        </pc:spChg>
        <pc:graphicFrameChg chg="mod modGraphic">
          <ac:chgData name="Deacon Seals" userId="4be87945-0509-4b37-8e36-6c0a3782973f" providerId="ADAL" clId="{C0239F9A-282D-401A-A6D3-BD2D67064765}" dt="2022-09-11T20:54:19.991" v="1402"/>
          <ac:graphicFrameMkLst>
            <pc:docMk/>
            <pc:sldMk cId="1878915781" sldId="260"/>
            <ac:graphicFrameMk id="5" creationId="{54D48AB5-D45A-A29B-CBDB-9271E3EFB51C}"/>
          </ac:graphicFrameMkLst>
        </pc:graphicFrameChg>
      </pc:sldChg>
      <pc:sldChg chg="modSp mod">
        <pc:chgData name="Deacon Seals" userId="4be87945-0509-4b37-8e36-6c0a3782973f" providerId="ADAL" clId="{C0239F9A-282D-401A-A6D3-BD2D67064765}" dt="2022-09-11T20:54:19.991" v="1402"/>
        <pc:sldMkLst>
          <pc:docMk/>
          <pc:sldMk cId="2292690099" sldId="261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2292690099" sldId="261"/>
            <ac:spMk id="2" creationId="{30CCD4B0-5ACA-717E-0C7D-B4A66C8880D9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2292690099" sldId="261"/>
            <ac:spMk id="3" creationId="{AC1B6FB6-8D91-1198-C89F-332FF4B52EA0}"/>
          </ac:spMkLst>
        </pc:spChg>
        <pc:graphicFrameChg chg="mod modGraphic">
          <ac:chgData name="Deacon Seals" userId="4be87945-0509-4b37-8e36-6c0a3782973f" providerId="ADAL" clId="{C0239F9A-282D-401A-A6D3-BD2D67064765}" dt="2022-09-11T20:54:19.991" v="1402"/>
          <ac:graphicFrameMkLst>
            <pc:docMk/>
            <pc:sldMk cId="2292690099" sldId="261"/>
            <ac:graphicFrameMk id="5" creationId="{54D48AB5-D45A-A29B-CBDB-9271E3EFB51C}"/>
          </ac:graphicFrameMkLst>
        </pc:graphicFrameChg>
      </pc:sldChg>
      <pc:sldChg chg="modSp modAnim">
        <pc:chgData name="Deacon Seals" userId="4be87945-0509-4b37-8e36-6c0a3782973f" providerId="ADAL" clId="{C0239F9A-282D-401A-A6D3-BD2D67064765}" dt="2022-09-11T20:54:19.991" v="1402"/>
        <pc:sldMkLst>
          <pc:docMk/>
          <pc:sldMk cId="1194254370" sldId="262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194254370" sldId="262"/>
            <ac:spMk id="2" creationId="{1704A49C-C2CA-E6C6-1ACC-77282A68DD55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194254370" sldId="262"/>
            <ac:spMk id="3" creationId="{45F4477F-55EE-15BA-49B8-9A143DC31CA7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194254370" sldId="262"/>
            <ac:spMk id="4" creationId="{7B9CCFD4-832B-FF41-4829-E15319DBEEBA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194254370" sldId="262"/>
            <ac:spMk id="5" creationId="{D673709A-417D-CA50-F880-79E7C8FC4179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194254370" sldId="262"/>
            <ac:spMk id="6" creationId="{BF469A97-5DDF-C4C2-47DA-CAE98DD83E04}"/>
          </ac:spMkLst>
        </pc:spChg>
      </pc:sldChg>
      <pc:sldChg chg="modSp mod modAnim">
        <pc:chgData name="Deacon Seals" userId="4be87945-0509-4b37-8e36-6c0a3782973f" providerId="ADAL" clId="{C0239F9A-282D-401A-A6D3-BD2D67064765}" dt="2022-09-11T20:55:16.496" v="1409" actId="1076"/>
        <pc:sldMkLst>
          <pc:docMk/>
          <pc:sldMk cId="178793043" sldId="263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78793043" sldId="263"/>
            <ac:spMk id="2" creationId="{400C8ACE-0A75-6BA6-9588-5B839B02B368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78793043" sldId="263"/>
            <ac:spMk id="4" creationId="{571F3554-838B-B4F6-3FCB-E613DFF5E0B6}"/>
          </ac:spMkLst>
        </pc:spChg>
        <pc:graphicFrameChg chg="mod modGraphic">
          <ac:chgData name="Deacon Seals" userId="4be87945-0509-4b37-8e36-6c0a3782973f" providerId="ADAL" clId="{C0239F9A-282D-401A-A6D3-BD2D67064765}" dt="2022-09-11T20:54:19.991" v="1402"/>
          <ac:graphicFrameMkLst>
            <pc:docMk/>
            <pc:sldMk cId="178793043" sldId="263"/>
            <ac:graphicFrameMk id="6" creationId="{F00B136C-3837-8879-2B02-A687E16B75C3}"/>
          </ac:graphicFrameMkLst>
        </pc:graphicFrameChg>
        <pc:picChg chg="mod">
          <ac:chgData name="Deacon Seals" userId="4be87945-0509-4b37-8e36-6c0a3782973f" providerId="ADAL" clId="{C0239F9A-282D-401A-A6D3-BD2D67064765}" dt="2022-09-11T20:55:16.496" v="1409" actId="1076"/>
          <ac:picMkLst>
            <pc:docMk/>
            <pc:sldMk cId="178793043" sldId="263"/>
            <ac:picMk id="1026" creationId="{859F0BEE-FE2F-1A3A-40ED-451F1FC11AF9}"/>
          </ac:picMkLst>
        </pc:picChg>
      </pc:sldChg>
      <pc:sldChg chg="modSp mod modAnim">
        <pc:chgData name="Deacon Seals" userId="4be87945-0509-4b37-8e36-6c0a3782973f" providerId="ADAL" clId="{C0239F9A-282D-401A-A6D3-BD2D67064765}" dt="2022-09-11T20:54:19.991" v="1402"/>
        <pc:sldMkLst>
          <pc:docMk/>
          <pc:sldMk cId="881266862" sldId="264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881266862" sldId="264"/>
            <ac:spMk id="2" creationId="{400C8ACE-0A75-6BA6-9588-5B839B02B368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881266862" sldId="264"/>
            <ac:spMk id="4" creationId="{571F3554-838B-B4F6-3FCB-E613DFF5E0B6}"/>
          </ac:spMkLst>
        </pc:spChg>
        <pc:graphicFrameChg chg="mod modGraphic">
          <ac:chgData name="Deacon Seals" userId="4be87945-0509-4b37-8e36-6c0a3782973f" providerId="ADAL" clId="{C0239F9A-282D-401A-A6D3-BD2D67064765}" dt="2022-09-11T20:54:19.991" v="1402"/>
          <ac:graphicFrameMkLst>
            <pc:docMk/>
            <pc:sldMk cId="881266862" sldId="264"/>
            <ac:graphicFrameMk id="6" creationId="{F00B136C-3837-8879-2B02-A687E16B75C3}"/>
          </ac:graphicFrameMkLst>
        </pc:graphicFrameChg>
      </pc:sldChg>
      <pc:sldChg chg="modSp mod modAnim">
        <pc:chgData name="Deacon Seals" userId="4be87945-0509-4b37-8e36-6c0a3782973f" providerId="ADAL" clId="{C0239F9A-282D-401A-A6D3-BD2D67064765}" dt="2022-09-11T20:54:20.370" v="1405" actId="27636"/>
        <pc:sldMkLst>
          <pc:docMk/>
          <pc:sldMk cId="3065845151" sldId="265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065845151" sldId="265"/>
            <ac:spMk id="2" creationId="{400C8ACE-0A75-6BA6-9588-5B839B02B368}"/>
          </ac:spMkLst>
        </pc:spChg>
        <pc:spChg chg="mod">
          <ac:chgData name="Deacon Seals" userId="4be87945-0509-4b37-8e36-6c0a3782973f" providerId="ADAL" clId="{C0239F9A-282D-401A-A6D3-BD2D67064765}" dt="2022-09-11T20:54:20.370" v="1405" actId="27636"/>
          <ac:spMkLst>
            <pc:docMk/>
            <pc:sldMk cId="3065845151" sldId="265"/>
            <ac:spMk id="4" creationId="{571F3554-838B-B4F6-3FCB-E613DFF5E0B6}"/>
          </ac:spMkLst>
        </pc:spChg>
      </pc:sldChg>
      <pc:sldChg chg="modSp mod modAnim">
        <pc:chgData name="Deacon Seals" userId="4be87945-0509-4b37-8e36-6c0a3782973f" providerId="ADAL" clId="{C0239F9A-282D-401A-A6D3-BD2D67064765}" dt="2022-09-11T20:54:19.991" v="1402"/>
        <pc:sldMkLst>
          <pc:docMk/>
          <pc:sldMk cId="3253054934" sldId="266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253054934" sldId="266"/>
            <ac:spMk id="2" creationId="{D5AA6A08-AA52-64B0-3FCD-4C2BF04AFD00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253054934" sldId="266"/>
            <ac:spMk id="3" creationId="{AE259D1B-6F47-6667-1C08-61B20C151300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253054934" sldId="266"/>
            <ac:spMk id="4" creationId="{B52C3EF0-F40A-6F29-76E0-DD10DF792E77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253054934" sldId="266"/>
            <ac:spMk id="5" creationId="{1A85272C-3F6A-D282-641B-D03498252BFF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3253054934" sldId="266"/>
            <ac:spMk id="6" creationId="{E11CDC45-0C32-738F-7BCC-964DE22800F3}"/>
          </ac:spMkLst>
        </pc:spChg>
      </pc:sldChg>
      <pc:sldChg chg="modSp mod modAnim">
        <pc:chgData name="Deacon Seals" userId="4be87945-0509-4b37-8e36-6c0a3782973f" providerId="ADAL" clId="{C0239F9A-282D-401A-A6D3-BD2D67064765}" dt="2022-09-11T20:54:20.388" v="1406" actId="27636"/>
        <pc:sldMkLst>
          <pc:docMk/>
          <pc:sldMk cId="1238817429" sldId="267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238817429" sldId="267"/>
            <ac:spMk id="2" creationId="{CF44EA4F-7712-EF8E-E765-3AAC320DF9F3}"/>
          </ac:spMkLst>
        </pc:spChg>
        <pc:spChg chg="mod">
          <ac:chgData name="Deacon Seals" userId="4be87945-0509-4b37-8e36-6c0a3782973f" providerId="ADAL" clId="{C0239F9A-282D-401A-A6D3-BD2D67064765}" dt="2022-09-11T20:54:20.388" v="1406" actId="27636"/>
          <ac:spMkLst>
            <pc:docMk/>
            <pc:sldMk cId="1238817429" sldId="267"/>
            <ac:spMk id="3" creationId="{55EC64CE-CBFD-0904-8B83-F650F884F98D}"/>
          </ac:spMkLst>
        </pc:spChg>
      </pc:sldChg>
      <pc:sldChg chg="modSp new mod modAnim">
        <pc:chgData name="Deacon Seals" userId="4be87945-0509-4b37-8e36-6c0a3782973f" providerId="ADAL" clId="{C0239F9A-282D-401A-A6D3-BD2D67064765}" dt="2022-09-11T20:54:19.991" v="1402"/>
        <pc:sldMkLst>
          <pc:docMk/>
          <pc:sldMk cId="172298008" sldId="268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72298008" sldId="268"/>
            <ac:spMk id="2" creationId="{1304E221-EDC8-15E4-2739-C274FEA34583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72298008" sldId="268"/>
            <ac:spMk id="3" creationId="{AC9179AF-879E-BF2C-3652-602F3E2F58ED}"/>
          </ac:spMkLst>
        </pc:spChg>
      </pc:sldChg>
      <pc:sldChg chg="modSp add mod modAnim">
        <pc:chgData name="Deacon Seals" userId="4be87945-0509-4b37-8e36-6c0a3782973f" providerId="ADAL" clId="{C0239F9A-282D-401A-A6D3-BD2D67064765}" dt="2022-09-11T20:57:01.120" v="1420"/>
        <pc:sldMkLst>
          <pc:docMk/>
          <pc:sldMk cId="1894610626" sldId="269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894610626" sldId="269"/>
            <ac:spMk id="2" creationId="{30CCD4B0-5ACA-717E-0C7D-B4A66C8880D9}"/>
          </ac:spMkLst>
        </pc:spChg>
        <pc:spChg chg="mod">
          <ac:chgData name="Deacon Seals" userId="4be87945-0509-4b37-8e36-6c0a3782973f" providerId="ADAL" clId="{C0239F9A-282D-401A-A6D3-BD2D67064765}" dt="2022-09-11T20:56:36.849" v="1415" actId="20577"/>
          <ac:spMkLst>
            <pc:docMk/>
            <pc:sldMk cId="1894610626" sldId="269"/>
            <ac:spMk id="3" creationId="{AC1B6FB6-8D91-1198-C89F-332FF4B52EA0}"/>
          </ac:spMkLst>
        </pc:spChg>
        <pc:graphicFrameChg chg="mod">
          <ac:chgData name="Deacon Seals" userId="4be87945-0509-4b37-8e36-6c0a3782973f" providerId="ADAL" clId="{C0239F9A-282D-401A-A6D3-BD2D67064765}" dt="2022-09-11T20:54:19.991" v="1402"/>
          <ac:graphicFrameMkLst>
            <pc:docMk/>
            <pc:sldMk cId="1894610626" sldId="269"/>
            <ac:graphicFrameMk id="5" creationId="{54D48AB5-D45A-A29B-CBDB-9271E3EFB51C}"/>
          </ac:graphicFrameMkLst>
        </pc:graphicFrameChg>
      </pc:sldChg>
      <pc:sldChg chg="modSp add modAnim">
        <pc:chgData name="Deacon Seals" userId="4be87945-0509-4b37-8e36-6c0a3782973f" providerId="ADAL" clId="{C0239F9A-282D-401A-A6D3-BD2D67064765}" dt="2022-09-11T20:54:19.991" v="1402"/>
        <pc:sldMkLst>
          <pc:docMk/>
          <pc:sldMk cId="1889309482" sldId="270"/>
        </pc:sldMkLst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889309482" sldId="270"/>
            <ac:spMk id="2" creationId="{30CCD4B0-5ACA-717E-0C7D-B4A66C8880D9}"/>
          </ac:spMkLst>
        </pc:spChg>
        <pc:spChg chg="mod">
          <ac:chgData name="Deacon Seals" userId="4be87945-0509-4b37-8e36-6c0a3782973f" providerId="ADAL" clId="{C0239F9A-282D-401A-A6D3-BD2D67064765}" dt="2022-09-11T20:54:19.991" v="1402"/>
          <ac:spMkLst>
            <pc:docMk/>
            <pc:sldMk cId="1889309482" sldId="270"/>
            <ac:spMk id="3" creationId="{AC1B6FB6-8D91-1198-C89F-332FF4B52EA0}"/>
          </ac:spMkLst>
        </pc:spChg>
        <pc:graphicFrameChg chg="mod">
          <ac:chgData name="Deacon Seals" userId="4be87945-0509-4b37-8e36-6c0a3782973f" providerId="ADAL" clId="{C0239F9A-282D-401A-A6D3-BD2D67064765}" dt="2022-09-11T20:54:19.991" v="1402"/>
          <ac:graphicFrameMkLst>
            <pc:docMk/>
            <pc:sldMk cId="1889309482" sldId="270"/>
            <ac:graphicFrameMk id="5" creationId="{54D48AB5-D45A-A29B-CBDB-9271E3EFB51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75BC4E-FBDB-4A39-AA73-DC67579CBA2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19F2A5-86A3-44F5-BA91-36C93E27D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5EBA-9B20-063B-3183-D9FD247A5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Population Models and Selection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EC805-F4A1-0B12-E1B6-AC127E9AA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Deacon Seals</a:t>
            </a:r>
          </a:p>
          <a:p>
            <a:r>
              <a:rPr lang="en-US" dirty="0"/>
              <a:t>Based on slides by Dr. Daniel </a:t>
            </a:r>
            <a:r>
              <a:rPr lang="en-US" dirty="0" err="1"/>
              <a:t>Tauritz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ACE-0A75-6BA6-9588-5B839B02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Rank-Based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F3554-838B-B4F6-3FCB-E613DFF5E0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Map function</a:t>
            </a:r>
          </a:p>
          <a:p>
            <a:pPr lvl="1"/>
            <a:r>
              <a:rPr lang="en-US" dirty="0"/>
              <a:t>Map rank to some selection probability</a:t>
            </a:r>
          </a:p>
          <a:p>
            <a:pPr lvl="1"/>
            <a:r>
              <a:rPr lang="en-US" dirty="0"/>
              <a:t>Similar to Simulated Annealing cooling schedule</a:t>
            </a:r>
          </a:p>
          <a:p>
            <a:pPr lvl="2"/>
            <a:r>
              <a:rPr lang="en-US" dirty="0"/>
              <a:t>More flexible during high temperature</a:t>
            </a:r>
          </a:p>
          <a:p>
            <a:pPr lvl="2"/>
            <a:r>
              <a:rPr lang="en-US" dirty="0"/>
              <a:t>Probability to select lower-rank individual higher when “temperature” is high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B136C-3837-8879-2B02-A687E16B75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7682865"/>
              </p:ext>
            </p:extLst>
          </p:nvPr>
        </p:nvGraphicFramePr>
        <p:xfrm>
          <a:off x="6208713" y="2603500"/>
          <a:ext cx="48244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07">
                  <a:extLst>
                    <a:ext uri="{9D8B030D-6E8A-4147-A177-3AD203B41FA5}">
                      <a16:colId xmlns:a16="http://schemas.microsoft.com/office/drawing/2014/main" val="1024183909"/>
                    </a:ext>
                  </a:extLst>
                </a:gridCol>
                <a:gridCol w="2412207">
                  <a:extLst>
                    <a:ext uri="{9D8B030D-6E8A-4147-A177-3AD203B41FA5}">
                      <a16:colId xmlns:a16="http://schemas.microsoft.com/office/drawing/2014/main" val="1013454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Fitness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Rank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312114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147409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244522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137366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42.0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15377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3835558069"/>
                  </a:ext>
                </a:extLst>
              </a:tr>
            </a:tbl>
          </a:graphicData>
        </a:graphic>
      </p:graphicFrame>
      <p:pic>
        <p:nvPicPr>
          <p:cNvPr id="1026" name="Picture 2" descr="Forged in Fire - Rotten Tomatoes">
            <a:extLst>
              <a:ext uri="{FF2B5EF4-FFF2-40B4-BE49-F238E27FC236}">
                <a16:creationId xmlns:a16="http://schemas.microsoft.com/office/drawing/2014/main" id="{859F0BEE-FE2F-1A3A-40ED-451F1FC1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4060559"/>
            <a:ext cx="1366069" cy="18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ACE-0A75-6BA6-9588-5B839B02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Rank-Based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1F3554-838B-B4F6-3FCB-E613DFF5E0B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Exponential Ranking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Normalization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chosen </a:t>
                </a:r>
                <a:r>
                  <a:rPr lang="en-US" dirty="0" err="1"/>
                  <a:t>s.t.</a:t>
                </a:r>
                <a:r>
                  <a:rPr lang="en-US" dirty="0"/>
                  <a:t> the sum of probabilities is 1</a:t>
                </a:r>
              </a:p>
              <a:p>
                <a:pPr lvl="2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function of population size</a:t>
                </a:r>
              </a:p>
              <a:p>
                <a:pPr lvl="1"/>
                <a:r>
                  <a:rPr lang="en-US" dirty="0"/>
                  <a:t>Lots of selective pressure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1F3554-838B-B4F6-3FCB-E613DFF5E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0B136C-3837-8879-2B02-A687E16B75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0290382"/>
              </p:ext>
            </p:extLst>
          </p:nvPr>
        </p:nvGraphicFramePr>
        <p:xfrm>
          <a:off x="6208713" y="2603500"/>
          <a:ext cx="48244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07">
                  <a:extLst>
                    <a:ext uri="{9D8B030D-6E8A-4147-A177-3AD203B41FA5}">
                      <a16:colId xmlns:a16="http://schemas.microsoft.com/office/drawing/2014/main" val="1024183909"/>
                    </a:ext>
                  </a:extLst>
                </a:gridCol>
                <a:gridCol w="2412207">
                  <a:extLst>
                    <a:ext uri="{9D8B030D-6E8A-4147-A177-3AD203B41FA5}">
                      <a16:colId xmlns:a16="http://schemas.microsoft.com/office/drawing/2014/main" val="1013454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Fitness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Rank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312114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147409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244522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137366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42.0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153770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marL="85137" marR="851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85137" marR="85137"/>
                </a:tc>
                <a:extLst>
                  <a:ext uri="{0D108BD9-81ED-4DB2-BD59-A6C34878D82A}">
                    <a16:rowId xmlns:a16="http://schemas.microsoft.com/office/drawing/2014/main" val="383555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2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ACE-0A75-6BA6-9588-5B839B02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Rank-Based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1F3554-838B-B4F6-3FCB-E613DFF5E0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Linear Ranking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Pressure 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Expected number of offspring allocated to fittest individual</a:t>
                </a:r>
              </a:p>
              <a:p>
                <a:pPr lvl="1"/>
                <a:r>
                  <a:rPr lang="en-US" dirty="0"/>
                  <a:t>Foundational idea: </a:t>
                </a:r>
              </a:p>
              <a:p>
                <a:pPr lvl="2"/>
                <a:r>
                  <a:rPr lang="en-US" dirty="0"/>
                  <a:t>Median of your population should have an expected value of selections equal to 1</a:t>
                </a:r>
              </a:p>
              <a:p>
                <a:pPr lvl="1"/>
                <a:r>
                  <a:rPr lang="en-US" dirty="0"/>
                  <a:t>Assumptions:</a:t>
                </a:r>
              </a:p>
              <a:p>
                <a:pPr lvl="2"/>
                <a:r>
                  <a:rPr lang="en-US" dirty="0"/>
                  <a:t>Worst individual has rank 0</a:t>
                </a:r>
              </a:p>
              <a:p>
                <a:pPr lvl="2"/>
                <a:r>
                  <a:rPr lang="en-US" dirty="0"/>
                  <a:t>Fittest individual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 (assuming pool size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Show 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cannot be larger than 2</a:t>
                </a:r>
              </a:p>
              <a:p>
                <a:pPr lvl="1"/>
                <a:r>
                  <a:rPr lang="en-US" dirty="0"/>
                  <a:t>Show you derivation of the expected number of copies of the fittest individual in the mating pool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71F3554-838B-B4F6-3FCB-E613DFF5E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6A08-AA52-64B0-3FCD-4C2BF04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59D1B-6F47-6667-1C08-61B20C151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Roulette Wheel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C3EF0-F40A-6F29-76E0-DD10DF792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Approximate selection distribution</a:t>
            </a:r>
          </a:p>
          <a:p>
            <a:pPr lvl="1"/>
            <a:r>
              <a:rPr lang="en-US" dirty="0"/>
              <a:t>Each section of the roulette wheel is sized based on selection distribution</a:t>
            </a:r>
          </a:p>
          <a:p>
            <a:r>
              <a:rPr lang="en-US" dirty="0"/>
              <a:t>Repeated selection exacerbates sampling error in approximation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5272C-3F6A-D282-641B-D03498252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Stochastic Universal Sampling (SUS)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1CDC45-0C32-738F-7BCC-964DE22800F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Roulette wheel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arms</a:t>
                </a:r>
              </a:p>
              <a:p>
                <a:r>
                  <a:rPr lang="en-US" dirty="0"/>
                  <a:t>Select everyone at once to reduce sampling error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1CDC45-0C32-738F-7BCC-964DE2280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253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0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EA4F-7712-EF8E-E765-3AAC320D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Rank-Based Sampling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64CE-CBFD-0904-8B83-F650F884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Tournament Selection</a:t>
            </a:r>
          </a:p>
          <a:p>
            <a:pPr lvl="1"/>
            <a:r>
              <a:rPr lang="en-US" dirty="0"/>
              <a:t>Sample participants for a tournament and then select the most fit</a:t>
            </a:r>
          </a:p>
          <a:p>
            <a:pPr lvl="2"/>
            <a:r>
              <a:rPr lang="en-US" dirty="0"/>
              <a:t>Book uses alternate (arguably incorrect) definition of replacement to indicate if a participant can be repeatedly selected while forming a tournament</a:t>
            </a:r>
          </a:p>
          <a:p>
            <a:pPr lvl="2"/>
            <a:r>
              <a:rPr lang="en-US" dirty="0"/>
              <a:t>Useful for scenarios with imprecise fitness differences</a:t>
            </a:r>
          </a:p>
          <a:p>
            <a:pPr lvl="1"/>
            <a:r>
              <a:rPr lang="en-US" dirty="0"/>
              <a:t>K-Tournament with replacement</a:t>
            </a:r>
          </a:p>
          <a:p>
            <a:pPr lvl="2"/>
            <a:r>
              <a:rPr lang="en-US" dirty="0"/>
              <a:t>Tournament winner is placed back into the population to compete again</a:t>
            </a:r>
          </a:p>
          <a:p>
            <a:pPr lvl="2"/>
            <a:r>
              <a:rPr lang="en-US" dirty="0"/>
              <a:t>Appropriate for parent selection</a:t>
            </a:r>
          </a:p>
          <a:p>
            <a:pPr lvl="1"/>
            <a:r>
              <a:rPr lang="en-US" dirty="0"/>
              <a:t>K-Tournament without replacement</a:t>
            </a:r>
          </a:p>
          <a:p>
            <a:pPr lvl="2"/>
            <a:r>
              <a:rPr lang="en-US" dirty="0"/>
              <a:t>Tournament winner is removed from population (and placed into a winner's pool)</a:t>
            </a:r>
          </a:p>
          <a:p>
            <a:pPr lvl="2"/>
            <a:r>
              <a:rPr lang="en-US" dirty="0"/>
              <a:t>Appropriate for survival selection</a:t>
            </a:r>
          </a:p>
          <a:p>
            <a:pPr lvl="2"/>
            <a:r>
              <a:rPr lang="en-US" dirty="0"/>
              <a:t>Enforces k-1 elitism</a:t>
            </a:r>
          </a:p>
        </p:txBody>
      </p:sp>
    </p:spTree>
    <p:extLst>
      <p:ext uri="{BB962C8B-B14F-4D97-AF65-F5344CB8AC3E}">
        <p14:creationId xmlns:p14="http://schemas.microsoft.com/office/powerpoint/2010/main" val="12388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E221-EDC8-15E4-2739-C274FEA3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79AF-879E-BF2C-3652-602F3E2F5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based</a:t>
            </a:r>
          </a:p>
          <a:p>
            <a:pPr lvl="1"/>
            <a:r>
              <a:rPr lang="en-US" dirty="0"/>
              <a:t>Truncation</a:t>
            </a:r>
          </a:p>
          <a:p>
            <a:r>
              <a:rPr lang="en-US" dirty="0"/>
              <a:t>Elitism</a:t>
            </a:r>
          </a:p>
          <a:p>
            <a:pPr lvl="1"/>
            <a:r>
              <a:rPr lang="en-US" dirty="0"/>
              <a:t>K-elitism</a:t>
            </a:r>
          </a:p>
          <a:p>
            <a:pPr lvl="1"/>
            <a:r>
              <a:rPr lang="en-US" dirty="0"/>
              <a:t>Can be used to augment other selection algorithms</a:t>
            </a:r>
          </a:p>
          <a:p>
            <a:r>
              <a:rPr lang="en-US" dirty="0"/>
              <a:t>Age based</a:t>
            </a:r>
          </a:p>
          <a:p>
            <a:pPr lvl="1"/>
            <a:r>
              <a:rPr lang="en-US" dirty="0"/>
              <a:t>Probability of survival decreases with age</a:t>
            </a:r>
          </a:p>
        </p:txBody>
      </p:sp>
    </p:spTree>
    <p:extLst>
      <p:ext uri="{BB962C8B-B14F-4D97-AF65-F5344CB8AC3E}">
        <p14:creationId xmlns:p14="http://schemas.microsoft.com/office/powerpoint/2010/main" val="1722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6C6D-BF3B-ABF4-C587-8CBEA6A4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General Population Model Parameters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0B768FD1-B780-87D3-DAD5-128F68257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9389" y="1447800"/>
            <a:ext cx="4534110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A1C5D-081C-47AB-059C-2EB216AE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Population size (µ)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Offspring pool size (λ)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Mating pool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Alternative is to select enough parents to make 1 or 2 children and repeat until you have λ children</a:t>
            </a:r>
          </a:p>
        </p:txBody>
      </p:sp>
    </p:spTree>
    <p:extLst>
      <p:ext uri="{BB962C8B-B14F-4D97-AF65-F5344CB8AC3E}">
        <p14:creationId xmlns:p14="http://schemas.microsoft.com/office/powerpoint/2010/main" val="38502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A13C-7CF3-35FA-01B7-57C09942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Population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F1B6B-BAAD-DED7-B6FE-F1EE09029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Generational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3D3782-BB55-5AEE-823F-35B900D0210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Produce an abundance of children but discard population of previous generation</a:t>
                </a:r>
              </a:p>
              <a:p>
                <a:pPr lvl="1"/>
                <a:r>
                  <a:rPr lang="en-US" dirty="0"/>
                  <a:t>Survival selection on child pool to form next generation</a:t>
                </a:r>
              </a:p>
              <a:p>
                <a:r>
                  <a:rPr lang="en-US" dirty="0"/>
                  <a:t>Typically, </a:t>
                </a:r>
                <a:r>
                  <a:rPr lang="en-US" sz="2800" dirty="0"/>
                  <a:t>µ </a:t>
                </a:r>
                <a:r>
                  <a:rPr lang="en-US" dirty="0"/>
                  <a:t>&lt;&lt;</a:t>
                </a:r>
                <a:r>
                  <a:rPr lang="en-US" sz="2800" dirty="0"/>
                  <a:t> λ</a:t>
                </a:r>
              </a:p>
              <a:p>
                <a:pPr lvl="1"/>
                <a:r>
                  <a:rPr lang="en-US" dirty="0"/>
                  <a:t>Book recommends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5, 7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sz="2400" dirty="0"/>
                  <a:t>µ = λ algorithms also exist</a:t>
                </a:r>
                <a:endParaRPr lang="en-US" dirty="0"/>
              </a:p>
              <a:p>
                <a:r>
                  <a:rPr lang="en-US" dirty="0"/>
                  <a:t>(</a:t>
                </a:r>
                <a:r>
                  <a:rPr lang="en-US" sz="2800" dirty="0"/>
                  <a:t>µ, λ)</a:t>
                </a:r>
              </a:p>
              <a:p>
                <a:pPr lvl="1"/>
                <a:r>
                  <a:rPr lang="en-US" dirty="0"/>
                  <a:t>Sometimes called a comma survival strategy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43D3782-BB55-5AEE-823F-35B900D02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t="-2146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69159-5BC4-24A0-42A5-BD7BB23CD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Steady State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F5667-D620-0E6D-64B3-12CD793D95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Combine population with child pool</a:t>
            </a:r>
          </a:p>
          <a:p>
            <a:pPr lvl="1"/>
            <a:r>
              <a:rPr lang="en-US" dirty="0"/>
              <a:t>Survival selection on cumulative population to form next generation</a:t>
            </a:r>
          </a:p>
          <a:p>
            <a:r>
              <a:rPr lang="en-US" dirty="0"/>
              <a:t>Typically, </a:t>
            </a:r>
            <a:r>
              <a:rPr lang="en-US" sz="2800" dirty="0"/>
              <a:t>µ &gt;</a:t>
            </a:r>
            <a:r>
              <a:rPr lang="en-US" dirty="0"/>
              <a:t> </a:t>
            </a:r>
            <a:r>
              <a:rPr lang="en-US" sz="2800" dirty="0"/>
              <a:t>λ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µ &lt; λ can work well if there is a high probability to create malformed children</a:t>
            </a:r>
            <a:endParaRPr lang="en-US" dirty="0"/>
          </a:p>
          <a:p>
            <a:r>
              <a:rPr lang="en-US" dirty="0"/>
              <a:t>(</a:t>
            </a:r>
            <a:r>
              <a:rPr lang="en-US" sz="2800" dirty="0"/>
              <a:t>µ + λ)</a:t>
            </a:r>
          </a:p>
          <a:p>
            <a:pPr lvl="1"/>
            <a:r>
              <a:rPr lang="en-US" dirty="0"/>
              <a:t>Sometimes called a plus survival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F439-0CDF-2910-125E-15BEC27E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7FB9-5E8C-FE87-E587-14D2040E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</a:t>
            </a:r>
          </a:p>
          <a:p>
            <a:r>
              <a:rPr lang="en-US" dirty="0"/>
              <a:t>Fitness based</a:t>
            </a:r>
          </a:p>
          <a:p>
            <a:pPr lvl="1"/>
            <a:r>
              <a:rPr lang="en-US" dirty="0"/>
              <a:t>Fitness Proportional Selection (FPS)</a:t>
            </a:r>
          </a:p>
          <a:p>
            <a:pPr lvl="1"/>
            <a:r>
              <a:rPr lang="en-US" dirty="0"/>
              <a:t>Rank-Based Selection</a:t>
            </a:r>
          </a:p>
          <a:p>
            <a:pPr lvl="1"/>
            <a:r>
              <a:rPr lang="en-US" dirty="0"/>
              <a:t>Tournament Selection</a:t>
            </a:r>
          </a:p>
          <a:p>
            <a:r>
              <a:rPr lang="en-US" dirty="0"/>
              <a:t>Genotypic/phenotypic based</a:t>
            </a:r>
          </a:p>
          <a:p>
            <a:pPr lvl="1"/>
            <a:r>
              <a:rPr lang="en-US" dirty="0"/>
              <a:t>Select similar parents</a:t>
            </a:r>
          </a:p>
          <a:p>
            <a:pPr lvl="1"/>
            <a:r>
              <a:rPr lang="en-US" dirty="0"/>
              <a:t>Select maximally different parents</a:t>
            </a:r>
          </a:p>
          <a:p>
            <a:pPr lvl="1"/>
            <a:r>
              <a:rPr lang="en-US" dirty="0"/>
              <a:t>Consider novel phenotypic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8269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D4B0-5ACA-717E-0C7D-B4A66C88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Proportional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fitness of an individual in a population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3" t="-2496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507671088"/>
                  </p:ext>
                </p:extLst>
              </p:nvPr>
            </p:nvGraphicFramePr>
            <p:xfrm>
              <a:off x="6208713" y="2603500"/>
              <a:ext cx="4824411" cy="29311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𝑭𝑷𝑺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507671088"/>
                  </p:ext>
                </p:extLst>
              </p:nvPr>
            </p:nvGraphicFramePr>
            <p:xfrm>
              <a:off x="6208713" y="2603500"/>
              <a:ext cx="4824411" cy="29311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8197" r="-1894" b="-6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91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D4B0-5ACA-717E-0C7D-B4A66C88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Proportional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fitness of an individual in a population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Uneven selective pressure</a:t>
                </a:r>
              </a:p>
              <a:p>
                <a:r>
                  <a:rPr lang="en-US" dirty="0"/>
                  <a:t>High risk of premature convergence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3" t="-2496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208713" y="2603500"/>
              <a:ext cx="4824411" cy="2798064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𝑭𝑷𝑺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≈16.7%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≈33.3%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≈50%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208713" y="2603500"/>
              <a:ext cx="4824411" cy="2798064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8197" r="-1894" b="-657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66000" r="-1894" b="-3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167677" r="-1894" b="-204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265000" r="-189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365000" r="-189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46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D4B0-5ACA-717E-0C7D-B4A66C88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Proportional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fitness of an individual in a population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Uneven selective pressure</a:t>
                </a:r>
              </a:p>
              <a:p>
                <a:r>
                  <a:rPr lang="en-US" dirty="0"/>
                  <a:t>High risk of premature convergence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3" t="-2496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43316"/>
                  </p:ext>
                </p:extLst>
              </p:nvPr>
            </p:nvGraphicFramePr>
            <p:xfrm>
              <a:off x="6208713" y="2603500"/>
              <a:ext cx="4824411" cy="29311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𝑭𝑷𝑺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929343316"/>
                  </p:ext>
                </p:extLst>
              </p:nvPr>
            </p:nvGraphicFramePr>
            <p:xfrm>
              <a:off x="6208713" y="2603500"/>
              <a:ext cx="4824411" cy="2931160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8197" r="-1894" b="-6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:br>
                            <a:rPr lang="en-US" dirty="0"/>
                          </a:br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269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D4B0-5ACA-717E-0C7D-B4A66C88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Proportional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fitness of an individual in a population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Uneven selective pressure</a:t>
                </a:r>
              </a:p>
              <a:p>
                <a:r>
                  <a:rPr lang="en-US" dirty="0"/>
                  <a:t>High risk of premature convergence</a:t>
                </a:r>
              </a:p>
              <a:p>
                <a:r>
                  <a:rPr lang="en-US" dirty="0"/>
                  <a:t>Not transposition invariant</a:t>
                </a:r>
              </a:p>
              <a:p>
                <a:r>
                  <a:rPr lang="en-US" dirty="0"/>
                  <a:t>Lots of edge cases in practice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B6FB6-8D91-1198-C89F-332FF4B52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3" t="-2496" r="-505" b="-8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208713" y="2603500"/>
              <a:ext cx="4824411" cy="3072384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𝑭𝑷𝑺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3006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≈33.3%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3006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≈33.3%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3006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≈33.3%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3006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𝟑𝟎𝟎𝟔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𝟑𝟎𝟎𝟔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85137" marR="85137"/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4D48AB5-D45A-A29B-CBDB-9271E3EFB51C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6208713" y="2603500"/>
              <a:ext cx="4824411" cy="3072384"/>
            </p:xfrm>
            <a:graphic>
              <a:graphicData uri="http://schemas.openxmlformats.org/drawingml/2006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608137">
                      <a:extLst>
                        <a:ext uri="{9D8B030D-6E8A-4147-A177-3AD203B41FA5}">
                          <a16:colId xmlns:a16="http://schemas.microsoft.com/office/drawing/2014/main" val="430122153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1555313705"/>
                        </a:ext>
                      </a:extLst>
                    </a:gridCol>
                    <a:gridCol w="1608137">
                      <a:extLst>
                        <a:ext uri="{9D8B030D-6E8A-4147-A177-3AD203B41FA5}">
                          <a16:colId xmlns:a16="http://schemas.microsoft.com/office/drawing/2014/main" val="3100249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Individual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Fitness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8197" r="-1894" b="-7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34071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1001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66000" r="-1894" b="-3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1066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1002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167677" r="-1894" b="-249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118072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1003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265000" r="-1894" b="-14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81998"/>
                      </a:ext>
                    </a:extLst>
                  </a:tr>
                  <a:tr h="881126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3006</a:t>
                          </a:r>
                        </a:p>
                      </a:txBody>
                      <a:tcPr marL="85137" marR="85137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5137" marR="85137">
                        <a:blipFill>
                          <a:blip r:embed="rId3"/>
                          <a:stretch>
                            <a:fillRect l="-200379" t="-251724" r="-1894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8992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93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A49C-C2CA-E6C6-1ACC-77282A68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FPS++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4477F-55EE-15BA-49B8-9A143DC31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9CCFD4-832B-FF41-4829-E15319DBEEB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Smallest fitness in current generation</a:t>
                </a:r>
              </a:p>
              <a:p>
                <a:pPr lvl="1"/>
                <a:r>
                  <a:rPr lang="en-US" dirty="0"/>
                  <a:t>Dampen by averaging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over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generations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9CCFD4-832B-FF41-4829-E15319DBE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3709A-417D-CA50-F880-79E7C8FC4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Goldberg’s Sigma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F469A97-5DDF-C4C2-47DA-CAE98DD83E0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𝑎𝑣𝑔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is the standard deviation in the population</a:t>
                </a:r>
              </a:p>
              <a:p>
                <a:pPr lvl="1"/>
                <a:r>
                  <a:rPr lang="en-US" dirty="0"/>
                  <a:t>Considers deviation within the population to scale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F469A97-5DDF-C4C2-47DA-CAE98DD83E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059" t="-662" r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2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219</TotalTime>
  <Words>793</Words>
  <Application>Microsoft Office PowerPoint</Application>
  <PresentationFormat>Widescreen</PresentationFormat>
  <Paragraphs>197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Century Gothic</vt:lpstr>
      <vt:lpstr>Wingdings 3</vt:lpstr>
      <vt:lpstr>Ion Boardroom</vt:lpstr>
      <vt:lpstr>Population Models and Selection Algorithms</vt:lpstr>
      <vt:lpstr>General Population Model Parameters</vt:lpstr>
      <vt:lpstr>Historical Population Models</vt:lpstr>
      <vt:lpstr>Parent Selection</vt:lpstr>
      <vt:lpstr>Fitness Proportional Selection</vt:lpstr>
      <vt:lpstr>Fitness Proportional Selection</vt:lpstr>
      <vt:lpstr>Fitness Proportional Selection</vt:lpstr>
      <vt:lpstr>Fitness Proportional Selection</vt:lpstr>
      <vt:lpstr>FPS++</vt:lpstr>
      <vt:lpstr>Rank-Based Selection</vt:lpstr>
      <vt:lpstr>Rank-Based Selection</vt:lpstr>
      <vt:lpstr>Rank-Based Selection</vt:lpstr>
      <vt:lpstr>Sampling Methods</vt:lpstr>
      <vt:lpstr>Rank-Based Sampling Methods</vt:lpstr>
      <vt:lpstr>Survival Selection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Models and Selection Algorithms</dc:title>
  <dc:creator>Deacon Seals</dc:creator>
  <cp:lastModifiedBy>Deacon Seals</cp:lastModifiedBy>
  <cp:revision>1</cp:revision>
  <dcterms:created xsi:type="dcterms:W3CDTF">2022-09-09T21:27:23Z</dcterms:created>
  <dcterms:modified xsi:type="dcterms:W3CDTF">2022-09-12T22:39:17Z</dcterms:modified>
</cp:coreProperties>
</file>