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38"/>
  </p:notesMasterIdLst>
  <p:handoutMasterIdLst>
    <p:handoutMasterId r:id="rId39"/>
  </p:handoutMasterIdLst>
  <p:sldIdLst>
    <p:sldId id="256" r:id="rId5"/>
    <p:sldId id="290" r:id="rId6"/>
    <p:sldId id="335" r:id="rId7"/>
    <p:sldId id="336" r:id="rId8"/>
    <p:sldId id="321" r:id="rId9"/>
    <p:sldId id="322" r:id="rId10"/>
    <p:sldId id="313" r:id="rId11"/>
    <p:sldId id="323" r:id="rId12"/>
    <p:sldId id="324" r:id="rId13"/>
    <p:sldId id="317" r:id="rId14"/>
    <p:sldId id="318" r:id="rId15"/>
    <p:sldId id="326" r:id="rId16"/>
    <p:sldId id="325" r:id="rId17"/>
    <p:sldId id="307" r:id="rId18"/>
    <p:sldId id="316" r:id="rId19"/>
    <p:sldId id="329" r:id="rId20"/>
    <p:sldId id="331" r:id="rId21"/>
    <p:sldId id="330" r:id="rId22"/>
    <p:sldId id="294" r:id="rId23"/>
    <p:sldId id="292" r:id="rId24"/>
    <p:sldId id="295" r:id="rId25"/>
    <p:sldId id="296" r:id="rId26"/>
    <p:sldId id="291" r:id="rId27"/>
    <p:sldId id="297" r:id="rId28"/>
    <p:sldId id="300" r:id="rId29"/>
    <p:sldId id="309" r:id="rId30"/>
    <p:sldId id="327" r:id="rId31"/>
    <p:sldId id="310" r:id="rId32"/>
    <p:sldId id="311" r:id="rId33"/>
    <p:sldId id="312" r:id="rId34"/>
    <p:sldId id="332" r:id="rId35"/>
    <p:sldId id="328" r:id="rId36"/>
    <p:sldId id="276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222D91-F0BE-4382-92B6-C9EFE37E3737}" v="1803" dt="2023-12-01T15:34:27.4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53" autoAdjust="0"/>
    <p:restoredTop sz="93215" autoAdjust="0"/>
  </p:normalViewPr>
  <p:slideViewPr>
    <p:cSldViewPr snapToGrid="0">
      <p:cViewPr varScale="1">
        <p:scale>
          <a:sx n="62" d="100"/>
          <a:sy n="62" d="100"/>
        </p:scale>
        <p:origin x="60" y="504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47" Type="http://schemas.microsoft.com/office/2018/10/relationships/authors" Target="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commentAuthors" Target="commentAuthors.xml"/><Relationship Id="rId45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46" Type="http://schemas.microsoft.com/office/2015/10/relationships/revisionInfo" Target="revisionInfo.xml"/><Relationship Id="rId20" Type="http://schemas.openxmlformats.org/officeDocument/2006/relationships/slide" Target="slides/slide16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con Seals" userId="4be87945-0509-4b37-8e36-6c0a3782973f" providerId="ADAL" clId="{BB222D91-F0BE-4382-92B6-C9EFE37E3737}"/>
    <pc:docChg chg="undo redo custSel addSld delSld modSld sldOrd modMainMaster">
      <pc:chgData name="Deacon Seals" userId="4be87945-0509-4b37-8e36-6c0a3782973f" providerId="ADAL" clId="{BB222D91-F0BE-4382-92B6-C9EFE37E3737}" dt="2023-12-01T18:10:38.106" v="19025" actId="47"/>
      <pc:docMkLst>
        <pc:docMk/>
      </pc:docMkLst>
      <pc:sldChg chg="modSp mod">
        <pc:chgData name="Deacon Seals" userId="4be87945-0509-4b37-8e36-6c0a3782973f" providerId="ADAL" clId="{BB222D91-F0BE-4382-92B6-C9EFE37E3737}" dt="2023-11-29T15:27:38.025" v="1" actId="20577"/>
        <pc:sldMkLst>
          <pc:docMk/>
          <pc:sldMk cId="1642425379" sldId="256"/>
        </pc:sldMkLst>
        <pc:spChg chg="mod">
          <ac:chgData name="Deacon Seals" userId="4be87945-0509-4b37-8e36-6c0a3782973f" providerId="ADAL" clId="{BB222D91-F0BE-4382-92B6-C9EFE37E3737}" dt="2023-11-29T15:27:38.025" v="1" actId="20577"/>
          <ac:spMkLst>
            <pc:docMk/>
            <pc:sldMk cId="1642425379" sldId="256"/>
            <ac:spMk id="3" creationId="{1901B20D-4C28-4DA3-ABBD-718C22A5E58B}"/>
          </ac:spMkLst>
        </pc:spChg>
      </pc:sldChg>
      <pc:sldChg chg="del">
        <pc:chgData name="Deacon Seals" userId="4be87945-0509-4b37-8e36-6c0a3782973f" providerId="ADAL" clId="{BB222D91-F0BE-4382-92B6-C9EFE37E3737}" dt="2023-11-30T18:12:36.162" v="14837" actId="47"/>
        <pc:sldMkLst>
          <pc:docMk/>
          <pc:sldMk cId="2069393026" sldId="278"/>
        </pc:sldMkLst>
      </pc:sldChg>
      <pc:sldChg chg="modSp mod modClrScheme modAnim chgLayout">
        <pc:chgData name="Deacon Seals" userId="4be87945-0509-4b37-8e36-6c0a3782973f" providerId="ADAL" clId="{BB222D91-F0BE-4382-92B6-C9EFE37E3737}" dt="2023-11-29T15:51:32.376" v="228" actId="700"/>
        <pc:sldMkLst>
          <pc:docMk/>
          <pc:sldMk cId="1434978811" sldId="290"/>
        </pc:sldMkLst>
        <pc:spChg chg="mod ord">
          <ac:chgData name="Deacon Seals" userId="4be87945-0509-4b37-8e36-6c0a3782973f" providerId="ADAL" clId="{BB222D91-F0BE-4382-92B6-C9EFE37E3737}" dt="2023-11-29T15:51:32.376" v="228" actId="700"/>
          <ac:spMkLst>
            <pc:docMk/>
            <pc:sldMk cId="1434978811" sldId="290"/>
            <ac:spMk id="2" creationId="{1FD1DA3A-32E9-483E-B9EE-19FBA9D3443E}"/>
          </ac:spMkLst>
        </pc:spChg>
        <pc:spChg chg="mod ord">
          <ac:chgData name="Deacon Seals" userId="4be87945-0509-4b37-8e36-6c0a3782973f" providerId="ADAL" clId="{BB222D91-F0BE-4382-92B6-C9EFE37E3737}" dt="2023-11-29T15:51:32.376" v="228" actId="700"/>
          <ac:spMkLst>
            <pc:docMk/>
            <pc:sldMk cId="1434978811" sldId="290"/>
            <ac:spMk id="3" creationId="{24F99EF5-B3DE-44D6-8B2B-F4D5A62F089C}"/>
          </ac:spMkLst>
        </pc:spChg>
        <pc:spChg chg="mod ord">
          <ac:chgData name="Deacon Seals" userId="4be87945-0509-4b37-8e36-6c0a3782973f" providerId="ADAL" clId="{BB222D91-F0BE-4382-92B6-C9EFE37E3737}" dt="2023-11-29T15:51:32.376" v="228" actId="700"/>
          <ac:spMkLst>
            <pc:docMk/>
            <pc:sldMk cId="1434978811" sldId="290"/>
            <ac:spMk id="6" creationId="{64AE7E60-E8F7-49C1-89D3-3B28477C547E}"/>
          </ac:spMkLst>
        </pc:spChg>
      </pc:sldChg>
      <pc:sldChg chg="modSp modAnim">
        <pc:chgData name="Deacon Seals" userId="4be87945-0509-4b37-8e36-6c0a3782973f" providerId="ADAL" clId="{BB222D91-F0BE-4382-92B6-C9EFE37E3737}" dt="2023-11-30T17:55:30.239" v="14115" actId="20577"/>
        <pc:sldMkLst>
          <pc:docMk/>
          <pc:sldMk cId="3523283610" sldId="291"/>
        </pc:sldMkLst>
        <pc:spChg chg="mod">
          <ac:chgData name="Deacon Seals" userId="4be87945-0509-4b37-8e36-6c0a3782973f" providerId="ADAL" clId="{BB222D91-F0BE-4382-92B6-C9EFE37E3737}" dt="2023-11-30T17:55:30.239" v="14115" actId="20577"/>
          <ac:spMkLst>
            <pc:docMk/>
            <pc:sldMk cId="3523283610" sldId="291"/>
            <ac:spMk id="4" creationId="{79775BF9-A17C-4EE3-9799-1214E0A07E63}"/>
          </ac:spMkLst>
        </pc:spChg>
      </pc:sldChg>
      <pc:sldChg chg="modSp">
        <pc:chgData name="Deacon Seals" userId="4be87945-0509-4b37-8e36-6c0a3782973f" providerId="ADAL" clId="{BB222D91-F0BE-4382-92B6-C9EFE37E3737}" dt="2023-11-30T16:35:00.140" v="12419" actId="20577"/>
        <pc:sldMkLst>
          <pc:docMk/>
          <pc:sldMk cId="3186597645" sldId="294"/>
        </pc:sldMkLst>
        <pc:graphicFrameChg chg="mod">
          <ac:chgData name="Deacon Seals" userId="4be87945-0509-4b37-8e36-6c0a3782973f" providerId="ADAL" clId="{BB222D91-F0BE-4382-92B6-C9EFE37E3737}" dt="2023-11-30T16:35:00.140" v="12419" actId="20577"/>
          <ac:graphicFrameMkLst>
            <pc:docMk/>
            <pc:sldMk cId="3186597645" sldId="294"/>
            <ac:graphicFrameMk id="10" creationId="{0498E0FC-67C8-459E-A724-8B699096F072}"/>
          </ac:graphicFrameMkLst>
        </pc:graphicFrameChg>
      </pc:sldChg>
      <pc:sldChg chg="modAnim">
        <pc:chgData name="Deacon Seals" userId="4be87945-0509-4b37-8e36-6c0a3782973f" providerId="ADAL" clId="{BB222D91-F0BE-4382-92B6-C9EFE37E3737}" dt="2023-12-01T14:03:44.019" v="15327"/>
        <pc:sldMkLst>
          <pc:docMk/>
          <pc:sldMk cId="1591498267" sldId="295"/>
        </pc:sldMkLst>
      </pc:sldChg>
      <pc:sldChg chg="del">
        <pc:chgData name="Deacon Seals" userId="4be87945-0509-4b37-8e36-6c0a3782973f" providerId="ADAL" clId="{BB222D91-F0BE-4382-92B6-C9EFE37E3737}" dt="2023-11-30T16:32:16.590" v="12255" actId="47"/>
        <pc:sldMkLst>
          <pc:docMk/>
          <pc:sldMk cId="4264919505" sldId="298"/>
        </pc:sldMkLst>
      </pc:sldChg>
      <pc:sldChg chg="del ord">
        <pc:chgData name="Deacon Seals" userId="4be87945-0509-4b37-8e36-6c0a3782973f" providerId="ADAL" clId="{BB222D91-F0BE-4382-92B6-C9EFE37E3737}" dt="2023-11-30T18:12:13.327" v="14836" actId="47"/>
        <pc:sldMkLst>
          <pc:docMk/>
          <pc:sldMk cId="2788582992" sldId="299"/>
        </pc:sldMkLst>
      </pc:sldChg>
      <pc:sldChg chg="modAnim">
        <pc:chgData name="Deacon Seals" userId="4be87945-0509-4b37-8e36-6c0a3782973f" providerId="ADAL" clId="{BB222D91-F0BE-4382-92B6-C9EFE37E3737}" dt="2023-12-01T14:04:24.356" v="15328"/>
        <pc:sldMkLst>
          <pc:docMk/>
          <pc:sldMk cId="4109990519" sldId="300"/>
        </pc:sldMkLst>
      </pc:sldChg>
      <pc:sldChg chg="ord">
        <pc:chgData name="Deacon Seals" userId="4be87945-0509-4b37-8e36-6c0a3782973f" providerId="ADAL" clId="{BB222D91-F0BE-4382-92B6-C9EFE37E3737}" dt="2023-11-30T16:24:59.427" v="11556"/>
        <pc:sldMkLst>
          <pc:docMk/>
          <pc:sldMk cId="2747796318" sldId="307"/>
        </pc:sldMkLst>
      </pc:sldChg>
      <pc:sldChg chg="modSp mod modAnim">
        <pc:chgData name="Deacon Seals" userId="4be87945-0509-4b37-8e36-6c0a3782973f" providerId="ADAL" clId="{BB222D91-F0BE-4382-92B6-C9EFE37E3737}" dt="2023-12-01T14:05:23.975" v="15386" actId="20577"/>
        <pc:sldMkLst>
          <pc:docMk/>
          <pc:sldMk cId="2454596887" sldId="310"/>
        </pc:sldMkLst>
        <pc:spChg chg="mod">
          <ac:chgData name="Deacon Seals" userId="4be87945-0509-4b37-8e36-6c0a3782973f" providerId="ADAL" clId="{BB222D91-F0BE-4382-92B6-C9EFE37E3737}" dt="2023-12-01T14:05:23.975" v="15386" actId="20577"/>
          <ac:spMkLst>
            <pc:docMk/>
            <pc:sldMk cId="2454596887" sldId="310"/>
            <ac:spMk id="19" creationId="{DD051B21-D913-F628-A16E-C3E45C157E57}"/>
          </ac:spMkLst>
        </pc:spChg>
      </pc:sldChg>
      <pc:sldChg chg="modAnim">
        <pc:chgData name="Deacon Seals" userId="4be87945-0509-4b37-8e36-6c0a3782973f" providerId="ADAL" clId="{BB222D91-F0BE-4382-92B6-C9EFE37E3737}" dt="2023-12-01T14:06:17.645" v="15387"/>
        <pc:sldMkLst>
          <pc:docMk/>
          <pc:sldMk cId="207816425" sldId="312"/>
        </pc:sldMkLst>
      </pc:sldChg>
      <pc:sldChg chg="new del">
        <pc:chgData name="Deacon Seals" userId="4be87945-0509-4b37-8e36-6c0a3782973f" providerId="ADAL" clId="{BB222D91-F0BE-4382-92B6-C9EFE37E3737}" dt="2023-11-29T15:48:20.575" v="82" actId="680"/>
        <pc:sldMkLst>
          <pc:docMk/>
          <pc:sldMk cId="910495824" sldId="313"/>
        </pc:sldMkLst>
      </pc:sldChg>
      <pc:sldChg chg="addSp delSp modSp new del mod modClrScheme chgLayout">
        <pc:chgData name="Deacon Seals" userId="4be87945-0509-4b37-8e36-6c0a3782973f" providerId="ADAL" clId="{BB222D91-F0BE-4382-92B6-C9EFE37E3737}" dt="2023-11-29T15:54:06.477" v="466" actId="47"/>
        <pc:sldMkLst>
          <pc:docMk/>
          <pc:sldMk cId="2573548292" sldId="313"/>
        </pc:sldMkLst>
        <pc:spChg chg="del mod ord">
          <ac:chgData name="Deacon Seals" userId="4be87945-0509-4b37-8e36-6c0a3782973f" providerId="ADAL" clId="{BB222D91-F0BE-4382-92B6-C9EFE37E3737}" dt="2023-11-29T15:50:21.996" v="143" actId="700"/>
          <ac:spMkLst>
            <pc:docMk/>
            <pc:sldMk cId="2573548292" sldId="313"/>
            <ac:spMk id="2" creationId="{932E232E-CBAE-FC67-8FEF-FBCEF52F2E25}"/>
          </ac:spMkLst>
        </pc:spChg>
        <pc:spChg chg="del mod ord">
          <ac:chgData name="Deacon Seals" userId="4be87945-0509-4b37-8e36-6c0a3782973f" providerId="ADAL" clId="{BB222D91-F0BE-4382-92B6-C9EFE37E3737}" dt="2023-11-29T15:50:21.996" v="143" actId="700"/>
          <ac:spMkLst>
            <pc:docMk/>
            <pc:sldMk cId="2573548292" sldId="313"/>
            <ac:spMk id="3" creationId="{E16EF778-84BE-33DE-822E-07B1FA1D8D19}"/>
          </ac:spMkLst>
        </pc:spChg>
        <pc:spChg chg="mod ord">
          <ac:chgData name="Deacon Seals" userId="4be87945-0509-4b37-8e36-6c0a3782973f" providerId="ADAL" clId="{BB222D91-F0BE-4382-92B6-C9EFE37E3737}" dt="2023-11-29T15:50:21.996" v="143" actId="700"/>
          <ac:spMkLst>
            <pc:docMk/>
            <pc:sldMk cId="2573548292" sldId="313"/>
            <ac:spMk id="4" creationId="{D8A7AEE6-0106-D234-4056-6B81657D8FE8}"/>
          </ac:spMkLst>
        </pc:spChg>
        <pc:spChg chg="mod ord">
          <ac:chgData name="Deacon Seals" userId="4be87945-0509-4b37-8e36-6c0a3782973f" providerId="ADAL" clId="{BB222D91-F0BE-4382-92B6-C9EFE37E3737}" dt="2023-11-29T15:50:21.996" v="143" actId="700"/>
          <ac:spMkLst>
            <pc:docMk/>
            <pc:sldMk cId="2573548292" sldId="313"/>
            <ac:spMk id="5" creationId="{0DF4A209-E2C8-0752-B651-FBCBA1C56572}"/>
          </ac:spMkLst>
        </pc:spChg>
        <pc:spChg chg="mod ord">
          <ac:chgData name="Deacon Seals" userId="4be87945-0509-4b37-8e36-6c0a3782973f" providerId="ADAL" clId="{BB222D91-F0BE-4382-92B6-C9EFE37E3737}" dt="2023-11-29T15:50:21.996" v="143" actId="700"/>
          <ac:spMkLst>
            <pc:docMk/>
            <pc:sldMk cId="2573548292" sldId="313"/>
            <ac:spMk id="6" creationId="{DDD04C8C-DC13-63B6-BBF3-1C17D5C1FA74}"/>
          </ac:spMkLst>
        </pc:spChg>
        <pc:spChg chg="add del mod ord">
          <ac:chgData name="Deacon Seals" userId="4be87945-0509-4b37-8e36-6c0a3782973f" providerId="ADAL" clId="{BB222D91-F0BE-4382-92B6-C9EFE37E3737}" dt="2023-11-29T15:50:15.099" v="139" actId="700"/>
          <ac:spMkLst>
            <pc:docMk/>
            <pc:sldMk cId="2573548292" sldId="313"/>
            <ac:spMk id="7" creationId="{77479724-0FD4-21F2-8975-AF4642594FE4}"/>
          </ac:spMkLst>
        </pc:spChg>
        <pc:spChg chg="add del mod ord">
          <ac:chgData name="Deacon Seals" userId="4be87945-0509-4b37-8e36-6c0a3782973f" providerId="ADAL" clId="{BB222D91-F0BE-4382-92B6-C9EFE37E3737}" dt="2023-11-29T15:50:15.099" v="139" actId="700"/>
          <ac:spMkLst>
            <pc:docMk/>
            <pc:sldMk cId="2573548292" sldId="313"/>
            <ac:spMk id="8" creationId="{203084F3-F7F4-3597-C685-908BE19F2465}"/>
          </ac:spMkLst>
        </pc:spChg>
        <pc:spChg chg="add del mod ord">
          <ac:chgData name="Deacon Seals" userId="4be87945-0509-4b37-8e36-6c0a3782973f" providerId="ADAL" clId="{BB222D91-F0BE-4382-92B6-C9EFE37E3737}" dt="2023-11-29T15:50:15.099" v="139" actId="700"/>
          <ac:spMkLst>
            <pc:docMk/>
            <pc:sldMk cId="2573548292" sldId="313"/>
            <ac:spMk id="9" creationId="{CB24E4EE-2354-A8C0-F13F-FB4D14683DE8}"/>
          </ac:spMkLst>
        </pc:spChg>
        <pc:spChg chg="add mod ord">
          <ac:chgData name="Deacon Seals" userId="4be87945-0509-4b37-8e36-6c0a3782973f" providerId="ADAL" clId="{BB222D91-F0BE-4382-92B6-C9EFE37E3737}" dt="2023-11-29T15:50:27.287" v="161" actId="20577"/>
          <ac:spMkLst>
            <pc:docMk/>
            <pc:sldMk cId="2573548292" sldId="313"/>
            <ac:spMk id="10" creationId="{EBC99B3B-D731-EA1F-26BB-14CC99163785}"/>
          </ac:spMkLst>
        </pc:spChg>
        <pc:spChg chg="add mod ord">
          <ac:chgData name="Deacon Seals" userId="4be87945-0509-4b37-8e36-6c0a3782973f" providerId="ADAL" clId="{BB222D91-F0BE-4382-92B6-C9EFE37E3737}" dt="2023-11-29T15:51:24.313" v="226" actId="20577"/>
          <ac:spMkLst>
            <pc:docMk/>
            <pc:sldMk cId="2573548292" sldId="313"/>
            <ac:spMk id="11" creationId="{A2D67A80-5A4E-60F9-98DA-C7198E06689F}"/>
          </ac:spMkLst>
        </pc:spChg>
        <pc:spChg chg="add mod ord">
          <ac:chgData name="Deacon Seals" userId="4be87945-0509-4b37-8e36-6c0a3782973f" providerId="ADAL" clId="{BB222D91-F0BE-4382-92B6-C9EFE37E3737}" dt="2023-11-29T15:50:21.996" v="143" actId="700"/>
          <ac:spMkLst>
            <pc:docMk/>
            <pc:sldMk cId="2573548292" sldId="313"/>
            <ac:spMk id="12" creationId="{854E96C0-0953-EF1A-DEC7-967CB3C1B537}"/>
          </ac:spMkLst>
        </pc:spChg>
        <pc:spChg chg="add mod ord">
          <ac:chgData name="Deacon Seals" userId="4be87945-0509-4b37-8e36-6c0a3782973f" providerId="ADAL" clId="{BB222D91-F0BE-4382-92B6-C9EFE37E3737}" dt="2023-11-29T15:50:21.996" v="143" actId="700"/>
          <ac:spMkLst>
            <pc:docMk/>
            <pc:sldMk cId="2573548292" sldId="313"/>
            <ac:spMk id="13" creationId="{D2AFF0C0-5ABC-2B55-E9F5-7DB5E2D4715F}"/>
          </ac:spMkLst>
        </pc:spChg>
        <pc:spChg chg="add mod ord">
          <ac:chgData name="Deacon Seals" userId="4be87945-0509-4b37-8e36-6c0a3782973f" providerId="ADAL" clId="{BB222D91-F0BE-4382-92B6-C9EFE37E3737}" dt="2023-11-29T15:50:43.798" v="171" actId="20577"/>
          <ac:spMkLst>
            <pc:docMk/>
            <pc:sldMk cId="2573548292" sldId="313"/>
            <ac:spMk id="14" creationId="{D172FADA-4256-61EA-3758-628934107982}"/>
          </ac:spMkLst>
        </pc:spChg>
      </pc:sldChg>
      <pc:sldChg chg="modSp new mod ord modAnim">
        <pc:chgData name="Deacon Seals" userId="4be87945-0509-4b37-8e36-6c0a3782973f" providerId="ADAL" clId="{BB222D91-F0BE-4382-92B6-C9EFE37E3737}" dt="2023-12-01T15:26:41.556" v="19023"/>
        <pc:sldMkLst>
          <pc:docMk/>
          <pc:sldMk cId="3113484078" sldId="313"/>
        </pc:sldMkLst>
        <pc:spChg chg="mod">
          <ac:chgData name="Deacon Seals" userId="4be87945-0509-4b37-8e36-6c0a3782973f" providerId="ADAL" clId="{BB222D91-F0BE-4382-92B6-C9EFE37E3737}" dt="2023-11-29T16:26:32.061" v="827" actId="20577"/>
          <ac:spMkLst>
            <pc:docMk/>
            <pc:sldMk cId="3113484078" sldId="313"/>
            <ac:spMk id="2" creationId="{4EE78F43-2148-EF6A-9C50-FB7D5F818E3D}"/>
          </ac:spMkLst>
        </pc:spChg>
        <pc:spChg chg="mod">
          <ac:chgData name="Deacon Seals" userId="4be87945-0509-4b37-8e36-6c0a3782973f" providerId="ADAL" clId="{BB222D91-F0BE-4382-92B6-C9EFE37E3737}" dt="2023-11-30T18:24:46.261" v="14869" actId="20577"/>
          <ac:spMkLst>
            <pc:docMk/>
            <pc:sldMk cId="3113484078" sldId="313"/>
            <ac:spMk id="3" creationId="{9631870A-2F13-1CCA-BC00-A0985F8C9C65}"/>
          </ac:spMkLst>
        </pc:spChg>
      </pc:sldChg>
      <pc:sldChg chg="modSp new del mod">
        <pc:chgData name="Deacon Seals" userId="4be87945-0509-4b37-8e36-6c0a3782973f" providerId="ADAL" clId="{BB222D91-F0BE-4382-92B6-C9EFE37E3737}" dt="2023-11-29T15:54:05.375" v="465" actId="47"/>
        <pc:sldMkLst>
          <pc:docMk/>
          <pc:sldMk cId="1527298939" sldId="314"/>
        </pc:sldMkLst>
        <pc:spChg chg="mod">
          <ac:chgData name="Deacon Seals" userId="4be87945-0509-4b37-8e36-6c0a3782973f" providerId="ADAL" clId="{BB222D91-F0BE-4382-92B6-C9EFE37E3737}" dt="2023-11-29T15:51:40.885" v="244" actId="20577"/>
          <ac:spMkLst>
            <pc:docMk/>
            <pc:sldMk cId="1527298939" sldId="314"/>
            <ac:spMk id="2" creationId="{01A9DCBF-E6CD-A650-B893-9EB97B071A66}"/>
          </ac:spMkLst>
        </pc:spChg>
        <pc:spChg chg="mod">
          <ac:chgData name="Deacon Seals" userId="4be87945-0509-4b37-8e36-6c0a3782973f" providerId="ADAL" clId="{BB222D91-F0BE-4382-92B6-C9EFE37E3737}" dt="2023-11-29T15:52:35.133" v="404" actId="20577"/>
          <ac:spMkLst>
            <pc:docMk/>
            <pc:sldMk cId="1527298939" sldId="314"/>
            <ac:spMk id="3" creationId="{CD5C9E80-86A3-05C0-FBC4-233E766F4B2C}"/>
          </ac:spMkLst>
        </pc:spChg>
      </pc:sldChg>
      <pc:sldChg chg="modSp new del mod">
        <pc:chgData name="Deacon Seals" userId="4be87945-0509-4b37-8e36-6c0a3782973f" providerId="ADAL" clId="{BB222D91-F0BE-4382-92B6-C9EFE37E3737}" dt="2023-11-29T19:55:51.090" v="6664" actId="47"/>
        <pc:sldMkLst>
          <pc:docMk/>
          <pc:sldMk cId="3226970440" sldId="314"/>
        </pc:sldMkLst>
        <pc:spChg chg="mod">
          <ac:chgData name="Deacon Seals" userId="4be87945-0509-4b37-8e36-6c0a3782973f" providerId="ADAL" clId="{BB222D91-F0BE-4382-92B6-C9EFE37E3737}" dt="2023-11-29T16:28:41.125" v="1104" actId="20577"/>
          <ac:spMkLst>
            <pc:docMk/>
            <pc:sldMk cId="3226970440" sldId="314"/>
            <ac:spMk id="2" creationId="{694327EE-F664-56F6-2F7B-19E15564C6BB}"/>
          </ac:spMkLst>
        </pc:spChg>
        <pc:spChg chg="mod">
          <ac:chgData name="Deacon Seals" userId="4be87945-0509-4b37-8e36-6c0a3782973f" providerId="ADAL" clId="{BB222D91-F0BE-4382-92B6-C9EFE37E3737}" dt="2023-11-29T17:31:53.949" v="3014" actId="403"/>
          <ac:spMkLst>
            <pc:docMk/>
            <pc:sldMk cId="3226970440" sldId="314"/>
            <ac:spMk id="3" creationId="{DBE8606C-260F-5F9A-6D37-5DBF6AA20CB9}"/>
          </ac:spMkLst>
        </pc:spChg>
      </pc:sldChg>
      <pc:sldChg chg="delSp modSp new del mod">
        <pc:chgData name="Deacon Seals" userId="4be87945-0509-4b37-8e36-6c0a3782973f" providerId="ADAL" clId="{BB222D91-F0BE-4382-92B6-C9EFE37E3737}" dt="2023-11-29T16:26:11.947" v="809" actId="47"/>
        <pc:sldMkLst>
          <pc:docMk/>
          <pc:sldMk cId="1675924349" sldId="315"/>
        </pc:sldMkLst>
        <pc:spChg chg="mod">
          <ac:chgData name="Deacon Seals" userId="4be87945-0509-4b37-8e36-6c0a3782973f" providerId="ADAL" clId="{BB222D91-F0BE-4382-92B6-C9EFE37E3737}" dt="2023-11-29T15:53:21.801" v="451" actId="313"/>
          <ac:spMkLst>
            <pc:docMk/>
            <pc:sldMk cId="1675924349" sldId="315"/>
            <ac:spMk id="2" creationId="{004F93B7-C281-3E90-7663-9F531EB3AF43}"/>
          </ac:spMkLst>
        </pc:spChg>
        <pc:spChg chg="mod">
          <ac:chgData name="Deacon Seals" userId="4be87945-0509-4b37-8e36-6c0a3782973f" providerId="ADAL" clId="{BB222D91-F0BE-4382-92B6-C9EFE37E3737}" dt="2023-11-29T15:53:18.938" v="450" actId="20577"/>
          <ac:spMkLst>
            <pc:docMk/>
            <pc:sldMk cId="1675924349" sldId="315"/>
            <ac:spMk id="3" creationId="{91A2522C-F683-6B0A-1932-7FB29D985E4D}"/>
          </ac:spMkLst>
        </pc:spChg>
        <pc:spChg chg="mod">
          <ac:chgData name="Deacon Seals" userId="4be87945-0509-4b37-8e36-6c0a3782973f" providerId="ADAL" clId="{BB222D91-F0BE-4382-92B6-C9EFE37E3737}" dt="2023-11-29T15:53:26.873" v="464" actId="20577"/>
          <ac:spMkLst>
            <pc:docMk/>
            <pc:sldMk cId="1675924349" sldId="315"/>
            <ac:spMk id="5" creationId="{D308C248-1013-BC46-4685-97FE2D07990B}"/>
          </ac:spMkLst>
        </pc:spChg>
        <pc:spChg chg="del">
          <ac:chgData name="Deacon Seals" userId="4be87945-0509-4b37-8e36-6c0a3782973f" providerId="ADAL" clId="{BB222D91-F0BE-4382-92B6-C9EFE37E3737}" dt="2023-11-29T16:15:31.559" v="647" actId="478"/>
          <ac:spMkLst>
            <pc:docMk/>
            <pc:sldMk cId="1675924349" sldId="315"/>
            <ac:spMk id="7" creationId="{F41064C7-3339-F18E-C183-CE71C6A74B4B}"/>
          </ac:spMkLst>
        </pc:spChg>
        <pc:spChg chg="del">
          <ac:chgData name="Deacon Seals" userId="4be87945-0509-4b37-8e36-6c0a3782973f" providerId="ADAL" clId="{BB222D91-F0BE-4382-92B6-C9EFE37E3737}" dt="2023-11-29T16:15:33.397" v="648" actId="478"/>
          <ac:spMkLst>
            <pc:docMk/>
            <pc:sldMk cId="1675924349" sldId="315"/>
            <ac:spMk id="8" creationId="{E6D12927-C11E-B99E-AD8E-9F85CA98EEED}"/>
          </ac:spMkLst>
        </pc:spChg>
      </pc:sldChg>
      <pc:sldChg chg="modSp add del mod">
        <pc:chgData name="Deacon Seals" userId="4be87945-0509-4b37-8e36-6c0a3782973f" providerId="ADAL" clId="{BB222D91-F0BE-4382-92B6-C9EFE37E3737}" dt="2023-11-29T19:54:06.590" v="6552" actId="47"/>
        <pc:sldMkLst>
          <pc:docMk/>
          <pc:sldMk cId="3605254424" sldId="315"/>
        </pc:sldMkLst>
        <pc:spChg chg="mod">
          <ac:chgData name="Deacon Seals" userId="4be87945-0509-4b37-8e36-6c0a3782973f" providerId="ADAL" clId="{BB222D91-F0BE-4382-92B6-C9EFE37E3737}" dt="2023-11-29T17:32:07.875" v="3021" actId="403"/>
          <ac:spMkLst>
            <pc:docMk/>
            <pc:sldMk cId="3605254424" sldId="315"/>
            <ac:spMk id="3" creationId="{DBE8606C-260F-5F9A-6D37-5DBF6AA20CB9}"/>
          </ac:spMkLst>
        </pc:spChg>
      </pc:sldChg>
      <pc:sldChg chg="modSp new mod modAnim">
        <pc:chgData name="Deacon Seals" userId="4be87945-0509-4b37-8e36-6c0a3782973f" providerId="ADAL" clId="{BB222D91-F0BE-4382-92B6-C9EFE37E3737}" dt="2023-11-30T18:35:21.759" v="14943" actId="20577"/>
        <pc:sldMkLst>
          <pc:docMk/>
          <pc:sldMk cId="1111451738" sldId="316"/>
        </pc:sldMkLst>
        <pc:spChg chg="mod">
          <ac:chgData name="Deacon Seals" userId="4be87945-0509-4b37-8e36-6c0a3782973f" providerId="ADAL" clId="{BB222D91-F0BE-4382-92B6-C9EFE37E3737}" dt="2023-11-29T18:52:21.406" v="4319" actId="404"/>
          <ac:spMkLst>
            <pc:docMk/>
            <pc:sldMk cId="1111451738" sldId="316"/>
            <ac:spMk id="2" creationId="{6BDAB0A5-E4FE-D20E-B682-CB3BF2441CC1}"/>
          </ac:spMkLst>
        </pc:spChg>
        <pc:spChg chg="mod">
          <ac:chgData name="Deacon Seals" userId="4be87945-0509-4b37-8e36-6c0a3782973f" providerId="ADAL" clId="{BB222D91-F0BE-4382-92B6-C9EFE37E3737}" dt="2023-11-30T18:35:21.759" v="14943" actId="20577"/>
          <ac:spMkLst>
            <pc:docMk/>
            <pc:sldMk cId="1111451738" sldId="316"/>
            <ac:spMk id="3" creationId="{E9161434-4790-AC0F-ED2B-6EACFA277845}"/>
          </ac:spMkLst>
        </pc:spChg>
      </pc:sldChg>
      <pc:sldChg chg="delSp modSp new del mod">
        <pc:chgData name="Deacon Seals" userId="4be87945-0509-4b37-8e36-6c0a3782973f" providerId="ADAL" clId="{BB222D91-F0BE-4382-92B6-C9EFE37E3737}" dt="2023-11-29T16:26:09.211" v="808" actId="47"/>
        <pc:sldMkLst>
          <pc:docMk/>
          <pc:sldMk cId="3179584407" sldId="316"/>
        </pc:sldMkLst>
        <pc:spChg chg="mod">
          <ac:chgData name="Deacon Seals" userId="4be87945-0509-4b37-8e36-6c0a3782973f" providerId="ADAL" clId="{BB222D91-F0BE-4382-92B6-C9EFE37E3737}" dt="2023-11-29T16:12:08.020" v="561" actId="20577"/>
          <ac:spMkLst>
            <pc:docMk/>
            <pc:sldMk cId="3179584407" sldId="316"/>
            <ac:spMk id="2" creationId="{CFEFE5B6-7D2A-7CA8-1E78-3E64E72F60C4}"/>
          </ac:spMkLst>
        </pc:spChg>
        <pc:spChg chg="mod">
          <ac:chgData name="Deacon Seals" userId="4be87945-0509-4b37-8e36-6c0a3782973f" providerId="ADAL" clId="{BB222D91-F0BE-4382-92B6-C9EFE37E3737}" dt="2023-11-29T16:24:43.584" v="807" actId="20577"/>
          <ac:spMkLst>
            <pc:docMk/>
            <pc:sldMk cId="3179584407" sldId="316"/>
            <ac:spMk id="3" creationId="{FD12ED22-2B61-A19B-3DA5-B3CE98C56C18}"/>
          </ac:spMkLst>
        </pc:spChg>
        <pc:spChg chg="del">
          <ac:chgData name="Deacon Seals" userId="4be87945-0509-4b37-8e36-6c0a3782973f" providerId="ADAL" clId="{BB222D91-F0BE-4382-92B6-C9EFE37E3737}" dt="2023-11-29T16:15:25.629" v="645" actId="478"/>
          <ac:spMkLst>
            <pc:docMk/>
            <pc:sldMk cId="3179584407" sldId="316"/>
            <ac:spMk id="4" creationId="{82C8915B-AFC5-6033-1E6B-8D8858ABBAE9}"/>
          </ac:spMkLst>
        </pc:spChg>
        <pc:spChg chg="del">
          <ac:chgData name="Deacon Seals" userId="4be87945-0509-4b37-8e36-6c0a3782973f" providerId="ADAL" clId="{BB222D91-F0BE-4382-92B6-C9EFE37E3737}" dt="2023-11-29T16:15:28.008" v="646" actId="478"/>
          <ac:spMkLst>
            <pc:docMk/>
            <pc:sldMk cId="3179584407" sldId="316"/>
            <ac:spMk id="5" creationId="{19F438A4-019D-5FDA-364A-64563C55CF66}"/>
          </ac:spMkLst>
        </pc:spChg>
      </pc:sldChg>
      <pc:sldChg chg="modSp new mod modAnim">
        <pc:chgData name="Deacon Seals" userId="4be87945-0509-4b37-8e36-6c0a3782973f" providerId="ADAL" clId="{BB222D91-F0BE-4382-92B6-C9EFE37E3737}" dt="2023-11-30T18:29:40.497" v="14935"/>
        <pc:sldMkLst>
          <pc:docMk/>
          <pc:sldMk cId="2097134364" sldId="317"/>
        </pc:sldMkLst>
        <pc:spChg chg="mod">
          <ac:chgData name="Deacon Seals" userId="4be87945-0509-4b37-8e36-6c0a3782973f" providerId="ADAL" clId="{BB222D91-F0BE-4382-92B6-C9EFE37E3737}" dt="2023-11-29T19:01:01.902" v="4338" actId="20577"/>
          <ac:spMkLst>
            <pc:docMk/>
            <pc:sldMk cId="2097134364" sldId="317"/>
            <ac:spMk id="2" creationId="{556F351F-1289-442C-2A9B-65F0A0BBAC4D}"/>
          </ac:spMkLst>
        </pc:spChg>
        <pc:spChg chg="mod">
          <ac:chgData name="Deacon Seals" userId="4be87945-0509-4b37-8e36-6c0a3782973f" providerId="ADAL" clId="{BB222D91-F0BE-4382-92B6-C9EFE37E3737}" dt="2023-11-29T19:37:38.076" v="5476" actId="20577"/>
          <ac:spMkLst>
            <pc:docMk/>
            <pc:sldMk cId="2097134364" sldId="317"/>
            <ac:spMk id="3" creationId="{F91D5326-270E-4693-B2E3-93E09C47DCB7}"/>
          </ac:spMkLst>
        </pc:spChg>
      </pc:sldChg>
      <pc:sldChg chg="modSp new mod modAnim">
        <pc:chgData name="Deacon Seals" userId="4be87945-0509-4b37-8e36-6c0a3782973f" providerId="ADAL" clId="{BB222D91-F0BE-4382-92B6-C9EFE37E3737}" dt="2023-11-30T18:28:15" v="14933" actId="20577"/>
        <pc:sldMkLst>
          <pc:docMk/>
          <pc:sldMk cId="2074328048" sldId="318"/>
        </pc:sldMkLst>
        <pc:spChg chg="mod">
          <ac:chgData name="Deacon Seals" userId="4be87945-0509-4b37-8e36-6c0a3782973f" providerId="ADAL" clId="{BB222D91-F0BE-4382-92B6-C9EFE37E3737}" dt="2023-11-29T19:36:27.710" v="5377" actId="20577"/>
          <ac:spMkLst>
            <pc:docMk/>
            <pc:sldMk cId="2074328048" sldId="318"/>
            <ac:spMk id="2" creationId="{D1AC631E-5BAF-1921-5933-41B31B5F831A}"/>
          </ac:spMkLst>
        </pc:spChg>
        <pc:spChg chg="mod">
          <ac:chgData name="Deacon Seals" userId="4be87945-0509-4b37-8e36-6c0a3782973f" providerId="ADAL" clId="{BB222D91-F0BE-4382-92B6-C9EFE37E3737}" dt="2023-11-30T18:28:15" v="14933" actId="20577"/>
          <ac:spMkLst>
            <pc:docMk/>
            <pc:sldMk cId="2074328048" sldId="318"/>
            <ac:spMk id="3" creationId="{588B3C76-A6D0-AF32-12A4-EFB801314A1C}"/>
          </ac:spMkLst>
        </pc:spChg>
      </pc:sldChg>
      <pc:sldChg chg="addSp delSp modSp new del mod modClrScheme modAnim chgLayout">
        <pc:chgData name="Deacon Seals" userId="4be87945-0509-4b37-8e36-6c0a3782973f" providerId="ADAL" clId="{BB222D91-F0BE-4382-92B6-C9EFE37E3737}" dt="2023-12-01T15:26:17.925" v="19020" actId="47"/>
        <pc:sldMkLst>
          <pc:docMk/>
          <pc:sldMk cId="1637707781" sldId="319"/>
        </pc:sldMkLst>
        <pc:spChg chg="mod ord">
          <ac:chgData name="Deacon Seals" userId="4be87945-0509-4b37-8e36-6c0a3782973f" providerId="ADAL" clId="{BB222D91-F0BE-4382-92B6-C9EFE37E3737}" dt="2023-12-01T14:38:00.212" v="15716" actId="700"/>
          <ac:spMkLst>
            <pc:docMk/>
            <pc:sldMk cId="1637707781" sldId="319"/>
            <ac:spMk id="2" creationId="{AA378360-66D2-D4C2-8F43-5277CB84F5F5}"/>
          </ac:spMkLst>
        </pc:spChg>
        <pc:spChg chg="del mod ord">
          <ac:chgData name="Deacon Seals" userId="4be87945-0509-4b37-8e36-6c0a3782973f" providerId="ADAL" clId="{BB222D91-F0BE-4382-92B6-C9EFE37E3737}" dt="2023-11-30T14:51:35.191" v="6680" actId="700"/>
          <ac:spMkLst>
            <pc:docMk/>
            <pc:sldMk cId="1637707781" sldId="319"/>
            <ac:spMk id="3" creationId="{627551D1-D0C9-1E9C-629F-875DEE592DDD}"/>
          </ac:spMkLst>
        </pc:spChg>
        <pc:spChg chg="mod ord">
          <ac:chgData name="Deacon Seals" userId="4be87945-0509-4b37-8e36-6c0a3782973f" providerId="ADAL" clId="{BB222D91-F0BE-4382-92B6-C9EFE37E3737}" dt="2023-12-01T14:38:00.212" v="15716" actId="700"/>
          <ac:spMkLst>
            <pc:docMk/>
            <pc:sldMk cId="1637707781" sldId="319"/>
            <ac:spMk id="4" creationId="{0A868ECE-0EE3-61E7-9BA2-E25FF540C6FF}"/>
          </ac:spMkLst>
        </pc:spChg>
        <pc:spChg chg="add mod ord">
          <ac:chgData name="Deacon Seals" userId="4be87945-0509-4b37-8e36-6c0a3782973f" providerId="ADAL" clId="{BB222D91-F0BE-4382-92B6-C9EFE37E3737}" dt="2023-12-01T14:41:35.165" v="16128" actId="20577"/>
          <ac:spMkLst>
            <pc:docMk/>
            <pc:sldMk cId="1637707781" sldId="319"/>
            <ac:spMk id="5" creationId="{EAD77155-2A16-0935-6B76-E79DB2B04EC8}"/>
          </ac:spMkLst>
        </pc:spChg>
      </pc:sldChg>
      <pc:sldChg chg="modSp add del mod modClrScheme modAnim modShow chgLayout">
        <pc:chgData name="Deacon Seals" userId="4be87945-0509-4b37-8e36-6c0a3782973f" providerId="ADAL" clId="{BB222D91-F0BE-4382-92B6-C9EFE37E3737}" dt="2023-12-01T18:10:38.106" v="19025" actId="47"/>
        <pc:sldMkLst>
          <pc:docMk/>
          <pc:sldMk cId="2235219454" sldId="320"/>
        </pc:sldMkLst>
        <pc:spChg chg="mod ord">
          <ac:chgData name="Deacon Seals" userId="4be87945-0509-4b37-8e36-6c0a3782973f" providerId="ADAL" clId="{BB222D91-F0BE-4382-92B6-C9EFE37E3737}" dt="2023-12-01T14:44:51.622" v="16191" actId="700"/>
          <ac:spMkLst>
            <pc:docMk/>
            <pc:sldMk cId="2235219454" sldId="320"/>
            <ac:spMk id="2" creationId="{AA378360-66D2-D4C2-8F43-5277CB84F5F5}"/>
          </ac:spMkLst>
        </pc:spChg>
        <pc:spChg chg="mod ord">
          <ac:chgData name="Deacon Seals" userId="4be87945-0509-4b37-8e36-6c0a3782973f" providerId="ADAL" clId="{BB222D91-F0BE-4382-92B6-C9EFE37E3737}" dt="2023-12-01T14:44:51.622" v="16191" actId="700"/>
          <ac:spMkLst>
            <pc:docMk/>
            <pc:sldMk cId="2235219454" sldId="320"/>
            <ac:spMk id="4" creationId="{0A868ECE-0EE3-61E7-9BA2-E25FF540C6FF}"/>
          </ac:spMkLst>
        </pc:spChg>
        <pc:spChg chg="mod ord">
          <ac:chgData name="Deacon Seals" userId="4be87945-0509-4b37-8e36-6c0a3782973f" providerId="ADAL" clId="{BB222D91-F0BE-4382-92B6-C9EFE37E3737}" dt="2023-12-01T14:50:08.713" v="16755" actId="20577"/>
          <ac:spMkLst>
            <pc:docMk/>
            <pc:sldMk cId="2235219454" sldId="320"/>
            <ac:spMk id="5" creationId="{EAD77155-2A16-0935-6B76-E79DB2B04EC8}"/>
          </ac:spMkLst>
        </pc:spChg>
      </pc:sldChg>
      <pc:sldChg chg="modSp new mod modAnim">
        <pc:chgData name="Deacon Seals" userId="4be87945-0509-4b37-8e36-6c0a3782973f" providerId="ADAL" clId="{BB222D91-F0BE-4382-92B6-C9EFE37E3737}" dt="2023-11-30T18:19:14.136" v="14856"/>
        <pc:sldMkLst>
          <pc:docMk/>
          <pc:sldMk cId="2082652329" sldId="321"/>
        </pc:sldMkLst>
        <pc:spChg chg="mod">
          <ac:chgData name="Deacon Seals" userId="4be87945-0509-4b37-8e36-6c0a3782973f" providerId="ADAL" clId="{BB222D91-F0BE-4382-92B6-C9EFE37E3737}" dt="2023-11-30T15:11:18.487" v="7801" actId="20577"/>
          <ac:spMkLst>
            <pc:docMk/>
            <pc:sldMk cId="2082652329" sldId="321"/>
            <ac:spMk id="2" creationId="{E0FA3EBA-0B96-9253-C0F1-8DD500D0B35A}"/>
          </ac:spMkLst>
        </pc:spChg>
        <pc:spChg chg="mod">
          <ac:chgData name="Deacon Seals" userId="4be87945-0509-4b37-8e36-6c0a3782973f" providerId="ADAL" clId="{BB222D91-F0BE-4382-92B6-C9EFE37E3737}" dt="2023-11-30T15:43:48.929" v="9007" actId="207"/>
          <ac:spMkLst>
            <pc:docMk/>
            <pc:sldMk cId="2082652329" sldId="321"/>
            <ac:spMk id="3" creationId="{215228DB-9128-888E-AE99-33644CF72114}"/>
          </ac:spMkLst>
        </pc:spChg>
      </pc:sldChg>
      <pc:sldChg chg="modSp add mod modAnim">
        <pc:chgData name="Deacon Seals" userId="4be87945-0509-4b37-8e36-6c0a3782973f" providerId="ADAL" clId="{BB222D91-F0BE-4382-92B6-C9EFE37E3737}" dt="2023-12-01T15:09:00.030" v="18215" actId="20577"/>
        <pc:sldMkLst>
          <pc:docMk/>
          <pc:sldMk cId="1200641607" sldId="322"/>
        </pc:sldMkLst>
        <pc:spChg chg="mod">
          <ac:chgData name="Deacon Seals" userId="4be87945-0509-4b37-8e36-6c0a3782973f" providerId="ADAL" clId="{BB222D91-F0BE-4382-92B6-C9EFE37E3737}" dt="2023-12-01T15:09:00.030" v="18215" actId="20577"/>
          <ac:spMkLst>
            <pc:docMk/>
            <pc:sldMk cId="1200641607" sldId="322"/>
            <ac:spMk id="3" creationId="{215228DB-9128-888E-AE99-33644CF72114}"/>
          </ac:spMkLst>
        </pc:spChg>
      </pc:sldChg>
      <pc:sldChg chg="modSp new mod">
        <pc:chgData name="Deacon Seals" userId="4be87945-0509-4b37-8e36-6c0a3782973f" providerId="ADAL" clId="{BB222D91-F0BE-4382-92B6-C9EFE37E3737}" dt="2023-11-30T16:01:24.557" v="9698" actId="20577"/>
        <pc:sldMkLst>
          <pc:docMk/>
          <pc:sldMk cId="3861250048" sldId="323"/>
        </pc:sldMkLst>
        <pc:spChg chg="mod">
          <ac:chgData name="Deacon Seals" userId="4be87945-0509-4b37-8e36-6c0a3782973f" providerId="ADAL" clId="{BB222D91-F0BE-4382-92B6-C9EFE37E3737}" dt="2023-11-30T15:46:53.890" v="9075" actId="20577"/>
          <ac:spMkLst>
            <pc:docMk/>
            <pc:sldMk cId="3861250048" sldId="323"/>
            <ac:spMk id="2" creationId="{B6F885B6-1A8A-366D-7AF5-BF0C6DE931A9}"/>
          </ac:spMkLst>
        </pc:spChg>
        <pc:spChg chg="mod">
          <ac:chgData name="Deacon Seals" userId="4be87945-0509-4b37-8e36-6c0a3782973f" providerId="ADAL" clId="{BB222D91-F0BE-4382-92B6-C9EFE37E3737}" dt="2023-11-30T15:47:26.422" v="9151" actId="20577"/>
          <ac:spMkLst>
            <pc:docMk/>
            <pc:sldMk cId="3861250048" sldId="323"/>
            <ac:spMk id="3" creationId="{1B738D9F-007B-5986-D1D6-5A1C9253DB45}"/>
          </ac:spMkLst>
        </pc:spChg>
        <pc:spChg chg="mod">
          <ac:chgData name="Deacon Seals" userId="4be87945-0509-4b37-8e36-6c0a3782973f" providerId="ADAL" clId="{BB222D91-F0BE-4382-92B6-C9EFE37E3737}" dt="2023-11-30T15:53:02.340" v="9399" actId="20577"/>
          <ac:spMkLst>
            <pc:docMk/>
            <pc:sldMk cId="3861250048" sldId="323"/>
            <ac:spMk id="4" creationId="{864D0115-8C2A-5FAE-5664-6E87F9564BF5}"/>
          </ac:spMkLst>
        </pc:spChg>
        <pc:spChg chg="mod">
          <ac:chgData name="Deacon Seals" userId="4be87945-0509-4b37-8e36-6c0a3782973f" providerId="ADAL" clId="{BB222D91-F0BE-4382-92B6-C9EFE37E3737}" dt="2023-11-30T15:47:31.614" v="9162" actId="20577"/>
          <ac:spMkLst>
            <pc:docMk/>
            <pc:sldMk cId="3861250048" sldId="323"/>
            <ac:spMk id="5" creationId="{D0DCB894-7CE2-7873-58A7-6C4D661E38D8}"/>
          </ac:spMkLst>
        </pc:spChg>
        <pc:spChg chg="mod">
          <ac:chgData name="Deacon Seals" userId="4be87945-0509-4b37-8e36-6c0a3782973f" providerId="ADAL" clId="{BB222D91-F0BE-4382-92B6-C9EFE37E3737}" dt="2023-11-30T16:00:40.228" v="9641" actId="20577"/>
          <ac:spMkLst>
            <pc:docMk/>
            <pc:sldMk cId="3861250048" sldId="323"/>
            <ac:spMk id="6" creationId="{30708DFB-F4ED-2A82-0514-0B03A1E23D44}"/>
          </ac:spMkLst>
        </pc:spChg>
        <pc:spChg chg="mod">
          <ac:chgData name="Deacon Seals" userId="4be87945-0509-4b37-8e36-6c0a3782973f" providerId="ADAL" clId="{BB222D91-F0BE-4382-92B6-C9EFE37E3737}" dt="2023-11-30T15:47:36.653" v="9171" actId="20577"/>
          <ac:spMkLst>
            <pc:docMk/>
            <pc:sldMk cId="3861250048" sldId="323"/>
            <ac:spMk id="7" creationId="{6BA8BB4D-6933-316D-4B6D-CD8937D4065E}"/>
          </ac:spMkLst>
        </pc:spChg>
        <pc:spChg chg="mod">
          <ac:chgData name="Deacon Seals" userId="4be87945-0509-4b37-8e36-6c0a3782973f" providerId="ADAL" clId="{BB222D91-F0BE-4382-92B6-C9EFE37E3737}" dt="2023-11-30T16:01:24.557" v="9698" actId="20577"/>
          <ac:spMkLst>
            <pc:docMk/>
            <pc:sldMk cId="3861250048" sldId="323"/>
            <ac:spMk id="8" creationId="{565547B2-4582-81CC-9D89-335808A96C42}"/>
          </ac:spMkLst>
        </pc:spChg>
      </pc:sldChg>
      <pc:sldChg chg="modSp new mod">
        <pc:chgData name="Deacon Seals" userId="4be87945-0509-4b37-8e36-6c0a3782973f" providerId="ADAL" clId="{BB222D91-F0BE-4382-92B6-C9EFE37E3737}" dt="2023-11-30T15:55:21.141" v="9463" actId="20577"/>
        <pc:sldMkLst>
          <pc:docMk/>
          <pc:sldMk cId="3659039312" sldId="324"/>
        </pc:sldMkLst>
        <pc:spChg chg="mod">
          <ac:chgData name="Deacon Seals" userId="4be87945-0509-4b37-8e36-6c0a3782973f" providerId="ADAL" clId="{BB222D91-F0BE-4382-92B6-C9EFE37E3737}" dt="2023-11-30T15:55:21.141" v="9463" actId="20577"/>
          <ac:spMkLst>
            <pc:docMk/>
            <pc:sldMk cId="3659039312" sldId="324"/>
            <ac:spMk id="2" creationId="{F8B1EEE7-E4C0-ADBC-D033-57CA3EFFBE9D}"/>
          </ac:spMkLst>
        </pc:spChg>
      </pc:sldChg>
      <pc:sldChg chg="modSp new mod">
        <pc:chgData name="Deacon Seals" userId="4be87945-0509-4b37-8e36-6c0a3782973f" providerId="ADAL" clId="{BB222D91-F0BE-4382-92B6-C9EFE37E3737}" dt="2023-11-30T15:55:48.894" v="9476" actId="14100"/>
        <pc:sldMkLst>
          <pc:docMk/>
          <pc:sldMk cId="3191321058" sldId="325"/>
        </pc:sldMkLst>
        <pc:spChg chg="mod">
          <ac:chgData name="Deacon Seals" userId="4be87945-0509-4b37-8e36-6c0a3782973f" providerId="ADAL" clId="{BB222D91-F0BE-4382-92B6-C9EFE37E3737}" dt="2023-11-30T15:55:48.894" v="9476" actId="14100"/>
          <ac:spMkLst>
            <pc:docMk/>
            <pc:sldMk cId="3191321058" sldId="325"/>
            <ac:spMk id="2" creationId="{A90A70DB-A8B5-7D73-B2A3-8F1EA0464713}"/>
          </ac:spMkLst>
        </pc:spChg>
      </pc:sldChg>
      <pc:sldChg chg="modSp new mod modAnim">
        <pc:chgData name="Deacon Seals" userId="4be87945-0509-4b37-8e36-6c0a3782973f" providerId="ADAL" clId="{BB222D91-F0BE-4382-92B6-C9EFE37E3737}" dt="2023-11-30T18:29:50.156" v="14936"/>
        <pc:sldMkLst>
          <pc:docMk/>
          <pc:sldMk cId="1677580790" sldId="326"/>
        </pc:sldMkLst>
        <pc:spChg chg="mod">
          <ac:chgData name="Deacon Seals" userId="4be87945-0509-4b37-8e36-6c0a3782973f" providerId="ADAL" clId="{BB222D91-F0BE-4382-92B6-C9EFE37E3737}" dt="2023-11-30T15:56:45.224" v="9494" actId="20577"/>
          <ac:spMkLst>
            <pc:docMk/>
            <pc:sldMk cId="1677580790" sldId="326"/>
            <ac:spMk id="2" creationId="{0F35CE51-8E84-7372-3E2E-3A69B43B6E49}"/>
          </ac:spMkLst>
        </pc:spChg>
        <pc:spChg chg="mod">
          <ac:chgData name="Deacon Seals" userId="4be87945-0509-4b37-8e36-6c0a3782973f" providerId="ADAL" clId="{BB222D91-F0BE-4382-92B6-C9EFE37E3737}" dt="2023-11-30T16:11:36.552" v="10326" actId="20577"/>
          <ac:spMkLst>
            <pc:docMk/>
            <pc:sldMk cId="1677580790" sldId="326"/>
            <ac:spMk id="3" creationId="{28B508AB-5B59-FBD9-C07A-8C693DFDD6D6}"/>
          </ac:spMkLst>
        </pc:spChg>
      </pc:sldChg>
      <pc:sldChg chg="modSp new mod">
        <pc:chgData name="Deacon Seals" userId="4be87945-0509-4b37-8e36-6c0a3782973f" providerId="ADAL" clId="{BB222D91-F0BE-4382-92B6-C9EFE37E3737}" dt="2023-11-30T16:01:43.710" v="9704" actId="20577"/>
        <pc:sldMkLst>
          <pc:docMk/>
          <pc:sldMk cId="2668740511" sldId="327"/>
        </pc:sldMkLst>
        <pc:spChg chg="mod">
          <ac:chgData name="Deacon Seals" userId="4be87945-0509-4b37-8e36-6c0a3782973f" providerId="ADAL" clId="{BB222D91-F0BE-4382-92B6-C9EFE37E3737}" dt="2023-11-30T16:01:43.710" v="9704" actId="20577"/>
          <ac:spMkLst>
            <pc:docMk/>
            <pc:sldMk cId="2668740511" sldId="327"/>
            <ac:spMk id="2" creationId="{7CA57235-0E89-1ACB-75CE-D38AF30CE16C}"/>
          </ac:spMkLst>
        </pc:spChg>
      </pc:sldChg>
      <pc:sldChg chg="modSp new mod modAnim">
        <pc:chgData name="Deacon Seals" userId="4be87945-0509-4b37-8e36-6c0a3782973f" providerId="ADAL" clId="{BB222D91-F0BE-4382-92B6-C9EFE37E3737}" dt="2023-12-01T14:03:05.531" v="15326"/>
        <pc:sldMkLst>
          <pc:docMk/>
          <pc:sldMk cId="2243573490" sldId="328"/>
        </pc:sldMkLst>
        <pc:spChg chg="mod">
          <ac:chgData name="Deacon Seals" userId="4be87945-0509-4b37-8e36-6c0a3782973f" providerId="ADAL" clId="{BB222D91-F0BE-4382-92B6-C9EFE37E3737}" dt="2023-11-30T16:02:02.569" v="9720" actId="20577"/>
          <ac:spMkLst>
            <pc:docMk/>
            <pc:sldMk cId="2243573490" sldId="328"/>
            <ac:spMk id="2" creationId="{7FDD28D4-AA1D-B04C-CA8C-5BE3B9FE4AD1}"/>
          </ac:spMkLst>
        </pc:spChg>
        <pc:spChg chg="mod">
          <ac:chgData name="Deacon Seals" userId="4be87945-0509-4b37-8e36-6c0a3782973f" providerId="ADAL" clId="{BB222D91-F0BE-4382-92B6-C9EFE37E3737}" dt="2023-11-30T18:11:59.823" v="14835" actId="20577"/>
          <ac:spMkLst>
            <pc:docMk/>
            <pc:sldMk cId="2243573490" sldId="328"/>
            <ac:spMk id="3" creationId="{E52D86DC-6664-44A8-A21C-85386BDDF914}"/>
          </ac:spMkLst>
        </pc:spChg>
      </pc:sldChg>
      <pc:sldChg chg="modSp new mod modAnim">
        <pc:chgData name="Deacon Seals" userId="4be87945-0509-4b37-8e36-6c0a3782973f" providerId="ADAL" clId="{BB222D91-F0BE-4382-92B6-C9EFE37E3737}" dt="2023-11-30T18:33:31.149" v="14938"/>
        <pc:sldMkLst>
          <pc:docMk/>
          <pc:sldMk cId="292572080" sldId="329"/>
        </pc:sldMkLst>
        <pc:spChg chg="mod">
          <ac:chgData name="Deacon Seals" userId="4be87945-0509-4b37-8e36-6c0a3782973f" providerId="ADAL" clId="{BB222D91-F0BE-4382-92B6-C9EFE37E3737}" dt="2023-11-30T16:17:51.604" v="10941" actId="20577"/>
          <ac:spMkLst>
            <pc:docMk/>
            <pc:sldMk cId="292572080" sldId="329"/>
            <ac:spMk id="2" creationId="{20FAA910-D709-5392-3160-E6E233D6E57F}"/>
          </ac:spMkLst>
        </pc:spChg>
        <pc:spChg chg="mod">
          <ac:chgData name="Deacon Seals" userId="4be87945-0509-4b37-8e36-6c0a3782973f" providerId="ADAL" clId="{BB222D91-F0BE-4382-92B6-C9EFE37E3737}" dt="2023-11-30T16:24:38.338" v="11554" actId="20577"/>
          <ac:spMkLst>
            <pc:docMk/>
            <pc:sldMk cId="292572080" sldId="329"/>
            <ac:spMk id="3" creationId="{F151CE3A-3D28-F379-B63D-2A3FFC2F6739}"/>
          </ac:spMkLst>
        </pc:spChg>
      </pc:sldChg>
      <pc:sldChg chg="modSp new mod modClrScheme chgLayout">
        <pc:chgData name="Deacon Seals" userId="4be87945-0509-4b37-8e36-6c0a3782973f" providerId="ADAL" clId="{BB222D91-F0BE-4382-92B6-C9EFE37E3737}" dt="2023-11-30T16:34:14.488" v="12358" actId="20577"/>
        <pc:sldMkLst>
          <pc:docMk/>
          <pc:sldMk cId="546874341" sldId="330"/>
        </pc:sldMkLst>
        <pc:spChg chg="mod ord">
          <ac:chgData name="Deacon Seals" userId="4be87945-0509-4b37-8e36-6c0a3782973f" providerId="ADAL" clId="{BB222D91-F0BE-4382-92B6-C9EFE37E3737}" dt="2023-11-30T16:31:34.918" v="12253" actId="700"/>
          <ac:spMkLst>
            <pc:docMk/>
            <pc:sldMk cId="546874341" sldId="330"/>
            <ac:spMk id="2" creationId="{D36F718E-FFA2-CB54-3ECE-38BB449DFCCF}"/>
          </ac:spMkLst>
        </pc:spChg>
        <pc:spChg chg="mod ord">
          <ac:chgData name="Deacon Seals" userId="4be87945-0509-4b37-8e36-6c0a3782973f" providerId="ADAL" clId="{BB222D91-F0BE-4382-92B6-C9EFE37E3737}" dt="2023-11-30T16:34:14.488" v="12358" actId="20577"/>
          <ac:spMkLst>
            <pc:docMk/>
            <pc:sldMk cId="546874341" sldId="330"/>
            <ac:spMk id="3" creationId="{E9981603-21C6-5E9B-1B01-6B4C0F603090}"/>
          </ac:spMkLst>
        </pc:spChg>
        <pc:spChg chg="mod ord">
          <ac:chgData name="Deacon Seals" userId="4be87945-0509-4b37-8e36-6c0a3782973f" providerId="ADAL" clId="{BB222D91-F0BE-4382-92B6-C9EFE37E3737}" dt="2023-11-30T16:31:34.918" v="12253" actId="700"/>
          <ac:spMkLst>
            <pc:docMk/>
            <pc:sldMk cId="546874341" sldId="330"/>
            <ac:spMk id="4" creationId="{9578C344-15AD-DAC2-1442-E7E06CC1D1F4}"/>
          </ac:spMkLst>
        </pc:spChg>
      </pc:sldChg>
      <pc:sldChg chg="modSp new mod">
        <pc:chgData name="Deacon Seals" userId="4be87945-0509-4b37-8e36-6c0a3782973f" providerId="ADAL" clId="{BB222D91-F0BE-4382-92B6-C9EFE37E3737}" dt="2023-11-30T17:53:37.210" v="14074" actId="20577"/>
        <pc:sldMkLst>
          <pc:docMk/>
          <pc:sldMk cId="3010343777" sldId="331"/>
        </pc:sldMkLst>
        <pc:spChg chg="mod">
          <ac:chgData name="Deacon Seals" userId="4be87945-0509-4b37-8e36-6c0a3782973f" providerId="ADAL" clId="{BB222D91-F0BE-4382-92B6-C9EFE37E3737}" dt="2023-11-30T16:37:39.505" v="12447" actId="20577"/>
          <ac:spMkLst>
            <pc:docMk/>
            <pc:sldMk cId="3010343777" sldId="331"/>
            <ac:spMk id="2" creationId="{4C770268-205B-217B-FA2C-99780E79F9B0}"/>
          </ac:spMkLst>
        </pc:spChg>
        <pc:spChg chg="mod">
          <ac:chgData name="Deacon Seals" userId="4be87945-0509-4b37-8e36-6c0a3782973f" providerId="ADAL" clId="{BB222D91-F0BE-4382-92B6-C9EFE37E3737}" dt="2023-11-30T17:53:37.210" v="14074" actId="20577"/>
          <ac:spMkLst>
            <pc:docMk/>
            <pc:sldMk cId="3010343777" sldId="331"/>
            <ac:spMk id="3" creationId="{4E8DB4D1-C124-4AD0-DFD4-7BE92E1BF900}"/>
          </ac:spMkLst>
        </pc:spChg>
      </pc:sldChg>
      <pc:sldChg chg="modSp new mod">
        <pc:chgData name="Deacon Seals" userId="4be87945-0509-4b37-8e36-6c0a3782973f" providerId="ADAL" clId="{BB222D91-F0BE-4382-92B6-C9EFE37E3737}" dt="2023-12-01T14:02:55.310" v="15325" actId="20577"/>
        <pc:sldMkLst>
          <pc:docMk/>
          <pc:sldMk cId="1330627593" sldId="332"/>
        </pc:sldMkLst>
        <pc:spChg chg="mod">
          <ac:chgData name="Deacon Seals" userId="4be87945-0509-4b37-8e36-6c0a3782973f" providerId="ADAL" clId="{BB222D91-F0BE-4382-92B6-C9EFE37E3737}" dt="2023-12-01T13:59:51.776" v="14984" actId="20577"/>
          <ac:spMkLst>
            <pc:docMk/>
            <pc:sldMk cId="1330627593" sldId="332"/>
            <ac:spMk id="2" creationId="{2BDAD9A0-EA56-0A3B-8D26-D112B89C9E3B}"/>
          </ac:spMkLst>
        </pc:spChg>
        <pc:spChg chg="mod">
          <ac:chgData name="Deacon Seals" userId="4be87945-0509-4b37-8e36-6c0a3782973f" providerId="ADAL" clId="{BB222D91-F0BE-4382-92B6-C9EFE37E3737}" dt="2023-12-01T14:02:55.310" v="15325" actId="20577"/>
          <ac:spMkLst>
            <pc:docMk/>
            <pc:sldMk cId="1330627593" sldId="332"/>
            <ac:spMk id="3" creationId="{F5A5CF60-A668-A02E-A517-779644B229F2}"/>
          </ac:spMkLst>
        </pc:spChg>
      </pc:sldChg>
      <pc:sldChg chg="modSp add del mod modClrScheme modAnim modShow chgLayout">
        <pc:chgData name="Deacon Seals" userId="4be87945-0509-4b37-8e36-6c0a3782973f" providerId="ADAL" clId="{BB222D91-F0BE-4382-92B6-C9EFE37E3737}" dt="2023-12-01T18:10:38.106" v="19025" actId="47"/>
        <pc:sldMkLst>
          <pc:docMk/>
          <pc:sldMk cId="3866574847" sldId="333"/>
        </pc:sldMkLst>
        <pc:spChg chg="mod ord">
          <ac:chgData name="Deacon Seals" userId="4be87945-0509-4b37-8e36-6c0a3782973f" providerId="ADAL" clId="{BB222D91-F0BE-4382-92B6-C9EFE37E3737}" dt="2023-12-01T14:43:12.175" v="16129" actId="700"/>
          <ac:spMkLst>
            <pc:docMk/>
            <pc:sldMk cId="3866574847" sldId="333"/>
            <ac:spMk id="2" creationId="{AA378360-66D2-D4C2-8F43-5277CB84F5F5}"/>
          </ac:spMkLst>
        </pc:spChg>
        <pc:spChg chg="mod ord">
          <ac:chgData name="Deacon Seals" userId="4be87945-0509-4b37-8e36-6c0a3782973f" providerId="ADAL" clId="{BB222D91-F0BE-4382-92B6-C9EFE37E3737}" dt="2023-12-01T14:43:12.175" v="16129" actId="700"/>
          <ac:spMkLst>
            <pc:docMk/>
            <pc:sldMk cId="3866574847" sldId="333"/>
            <ac:spMk id="4" creationId="{0A868ECE-0EE3-61E7-9BA2-E25FF540C6FF}"/>
          </ac:spMkLst>
        </pc:spChg>
        <pc:spChg chg="mod ord">
          <ac:chgData name="Deacon Seals" userId="4be87945-0509-4b37-8e36-6c0a3782973f" providerId="ADAL" clId="{BB222D91-F0BE-4382-92B6-C9EFE37E3737}" dt="2023-12-01T14:47:45.384" v="16555" actId="20577"/>
          <ac:spMkLst>
            <pc:docMk/>
            <pc:sldMk cId="3866574847" sldId="333"/>
            <ac:spMk id="5" creationId="{EAD77155-2A16-0935-6B76-E79DB2B04EC8}"/>
          </ac:spMkLst>
        </pc:spChg>
      </pc:sldChg>
      <pc:sldChg chg="modSp add del mod modAnim modShow">
        <pc:chgData name="Deacon Seals" userId="4be87945-0509-4b37-8e36-6c0a3782973f" providerId="ADAL" clId="{BB222D91-F0BE-4382-92B6-C9EFE37E3737}" dt="2023-12-01T18:10:38.106" v="19025" actId="47"/>
        <pc:sldMkLst>
          <pc:docMk/>
          <pc:sldMk cId="2742348651" sldId="334"/>
        </pc:sldMkLst>
        <pc:spChg chg="mod">
          <ac:chgData name="Deacon Seals" userId="4be87945-0509-4b37-8e36-6c0a3782973f" providerId="ADAL" clId="{BB222D91-F0BE-4382-92B6-C9EFE37E3737}" dt="2023-12-01T14:53:49.804" v="16798" actId="5793"/>
          <ac:spMkLst>
            <pc:docMk/>
            <pc:sldMk cId="2742348651" sldId="334"/>
            <ac:spMk id="5" creationId="{EAD77155-2A16-0935-6B76-E79DB2B04EC8}"/>
          </ac:spMkLst>
        </pc:spChg>
      </pc:sldChg>
      <pc:sldChg chg="modSp new mod modAnim">
        <pc:chgData name="Deacon Seals" userId="4be87945-0509-4b37-8e36-6c0a3782973f" providerId="ADAL" clId="{BB222D91-F0BE-4382-92B6-C9EFE37E3737}" dt="2023-12-01T15:22:51.221" v="19017"/>
        <pc:sldMkLst>
          <pc:docMk/>
          <pc:sldMk cId="3616247931" sldId="335"/>
        </pc:sldMkLst>
        <pc:spChg chg="mod">
          <ac:chgData name="Deacon Seals" userId="4be87945-0509-4b37-8e36-6c0a3782973f" providerId="ADAL" clId="{BB222D91-F0BE-4382-92B6-C9EFE37E3737}" dt="2023-12-01T14:55:02.936" v="16823" actId="20577"/>
          <ac:spMkLst>
            <pc:docMk/>
            <pc:sldMk cId="3616247931" sldId="335"/>
            <ac:spMk id="2" creationId="{29881A22-37AF-0FE7-C5A1-E169E8D4A6D2}"/>
          </ac:spMkLst>
        </pc:spChg>
        <pc:spChg chg="mod">
          <ac:chgData name="Deacon Seals" userId="4be87945-0509-4b37-8e36-6c0a3782973f" providerId="ADAL" clId="{BB222D91-F0BE-4382-92B6-C9EFE37E3737}" dt="2023-12-01T15:04:25.375" v="18064" actId="20577"/>
          <ac:spMkLst>
            <pc:docMk/>
            <pc:sldMk cId="3616247931" sldId="335"/>
            <ac:spMk id="3" creationId="{EDD286E6-4B0A-33B9-05DB-F860D4839BB6}"/>
          </ac:spMkLst>
        </pc:spChg>
      </pc:sldChg>
      <pc:sldChg chg="modSp add mod modAnim">
        <pc:chgData name="Deacon Seals" userId="4be87945-0509-4b37-8e36-6c0a3782973f" providerId="ADAL" clId="{BB222D91-F0BE-4382-92B6-C9EFE37E3737}" dt="2023-12-01T15:34:27.474" v="19024"/>
        <pc:sldMkLst>
          <pc:docMk/>
          <pc:sldMk cId="4211593323" sldId="336"/>
        </pc:sldMkLst>
        <pc:spChg chg="mod">
          <ac:chgData name="Deacon Seals" userId="4be87945-0509-4b37-8e36-6c0a3782973f" providerId="ADAL" clId="{BB222D91-F0BE-4382-92B6-C9EFE37E3737}" dt="2023-12-01T15:22:10.151" v="19011" actId="20577"/>
          <ac:spMkLst>
            <pc:docMk/>
            <pc:sldMk cId="4211593323" sldId="336"/>
            <ac:spMk id="3" creationId="{EDD286E6-4B0A-33B9-05DB-F860D4839BB6}"/>
          </ac:spMkLst>
        </pc:spChg>
      </pc:sldChg>
      <pc:sldChg chg="new del">
        <pc:chgData name="Deacon Seals" userId="4be87945-0509-4b37-8e36-6c0a3782973f" providerId="ADAL" clId="{BB222D91-F0BE-4382-92B6-C9EFE37E3737}" dt="2023-12-01T15:11:59.240" v="18343" actId="680"/>
        <pc:sldMkLst>
          <pc:docMk/>
          <pc:sldMk cId="791413033" sldId="337"/>
        </pc:sldMkLst>
      </pc:sldChg>
      <pc:sldMasterChg chg="delSp mod modSldLayout">
        <pc:chgData name="Deacon Seals" userId="4be87945-0509-4b37-8e36-6c0a3782973f" providerId="ADAL" clId="{BB222D91-F0BE-4382-92B6-C9EFE37E3737}" dt="2023-11-29T16:15:14.880" v="644" actId="478"/>
        <pc:sldMasterMkLst>
          <pc:docMk/>
          <pc:sldMasterMk cId="2464305198" sldId="2147483648"/>
        </pc:sldMasterMkLst>
        <pc:spChg chg="del">
          <ac:chgData name="Deacon Seals" userId="4be87945-0509-4b37-8e36-6c0a3782973f" providerId="ADAL" clId="{BB222D91-F0BE-4382-92B6-C9EFE37E3737}" dt="2023-11-29T16:13:10.348" v="601" actId="478"/>
          <ac:spMkLst>
            <pc:docMk/>
            <pc:sldMasterMk cId="2464305198" sldId="2147483648"/>
            <ac:spMk id="4" creationId="{001917CC-671D-47EA-B065-51E87EC27B53}"/>
          </ac:spMkLst>
        </pc:spChg>
        <pc:spChg chg="del">
          <ac:chgData name="Deacon Seals" userId="4be87945-0509-4b37-8e36-6c0a3782973f" providerId="ADAL" clId="{BB222D91-F0BE-4382-92B6-C9EFE37E3737}" dt="2023-11-29T16:13:34.669" v="602" actId="478"/>
          <ac:spMkLst>
            <pc:docMk/>
            <pc:sldMasterMk cId="2464305198" sldId="2147483648"/>
            <ac:spMk id="5" creationId="{3F2D0B54-5D87-4D1B-9C6E-5A7B87C833A0}"/>
          </ac:spMkLst>
        </pc:spChg>
        <pc:sldLayoutChg chg="delSp mod">
          <pc:chgData name="Deacon Seals" userId="4be87945-0509-4b37-8e36-6c0a3782973f" providerId="ADAL" clId="{BB222D91-F0BE-4382-92B6-C9EFE37E3737}" dt="2023-11-29T16:13:40.370" v="604" actId="478"/>
          <pc:sldLayoutMkLst>
            <pc:docMk/>
            <pc:sldMasterMk cId="2464305198" sldId="2147483648"/>
            <pc:sldLayoutMk cId="3839583478" sldId="2147483649"/>
          </pc:sldLayoutMkLst>
          <pc:spChg chg="del">
            <ac:chgData name="Deacon Seals" userId="4be87945-0509-4b37-8e36-6c0a3782973f" providerId="ADAL" clId="{BB222D91-F0BE-4382-92B6-C9EFE37E3737}" dt="2023-11-29T16:13:38.285" v="603" actId="478"/>
            <ac:spMkLst>
              <pc:docMk/>
              <pc:sldMasterMk cId="2464305198" sldId="2147483648"/>
              <pc:sldLayoutMk cId="3839583478" sldId="2147483649"/>
              <ac:spMk id="4" creationId="{74D64503-659B-472D-ABF8-01D077EB0D83}"/>
            </ac:spMkLst>
          </pc:spChg>
          <pc:spChg chg="del">
            <ac:chgData name="Deacon Seals" userId="4be87945-0509-4b37-8e36-6c0a3782973f" providerId="ADAL" clId="{BB222D91-F0BE-4382-92B6-C9EFE37E3737}" dt="2023-11-29T16:13:40.370" v="604" actId="478"/>
            <ac:spMkLst>
              <pc:docMk/>
              <pc:sldMasterMk cId="2464305198" sldId="2147483648"/>
              <pc:sldLayoutMk cId="3839583478" sldId="2147483649"/>
              <ac:spMk id="5" creationId="{FE209C12-0CED-4CD5-B463-885A793CC25E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3:44.261" v="606" actId="478"/>
          <pc:sldLayoutMkLst>
            <pc:docMk/>
            <pc:sldMasterMk cId="2464305198" sldId="2147483648"/>
            <pc:sldLayoutMk cId="193739902" sldId="2147483666"/>
          </pc:sldLayoutMkLst>
          <pc:spChg chg="del">
            <ac:chgData name="Deacon Seals" userId="4be87945-0509-4b37-8e36-6c0a3782973f" providerId="ADAL" clId="{BB222D91-F0BE-4382-92B6-C9EFE37E3737}" dt="2023-11-29T16:13:42.945" v="605" actId="478"/>
            <ac:spMkLst>
              <pc:docMk/>
              <pc:sldMasterMk cId="2464305198" sldId="2147483648"/>
              <pc:sldLayoutMk cId="193739902" sldId="2147483666"/>
              <ac:spMk id="112" creationId="{5E4B9359-45F7-446D-8327-B1978DE8E3D8}"/>
            </ac:spMkLst>
          </pc:spChg>
          <pc:spChg chg="del">
            <ac:chgData name="Deacon Seals" userId="4be87945-0509-4b37-8e36-6c0a3782973f" providerId="ADAL" clId="{BB222D91-F0BE-4382-92B6-C9EFE37E3737}" dt="2023-11-29T16:13:44.261" v="606" actId="478"/>
            <ac:spMkLst>
              <pc:docMk/>
              <pc:sldMasterMk cId="2464305198" sldId="2147483648"/>
              <pc:sldLayoutMk cId="193739902" sldId="2147483666"/>
              <ac:spMk id="113" creationId="{A808BC2F-0D21-4E99-B8C6-DC1C7CD1274C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5:06.326" v="640" actId="478"/>
          <pc:sldLayoutMkLst>
            <pc:docMk/>
            <pc:sldMasterMk cId="2464305198" sldId="2147483648"/>
            <pc:sldLayoutMk cId="3768931293" sldId="2147483670"/>
          </pc:sldLayoutMkLst>
          <pc:spChg chg="del">
            <ac:chgData name="Deacon Seals" userId="4be87945-0509-4b37-8e36-6c0a3782973f" providerId="ADAL" clId="{BB222D91-F0BE-4382-92B6-C9EFE37E3737}" dt="2023-11-29T16:15:05.002" v="639" actId="478"/>
            <ac:spMkLst>
              <pc:docMk/>
              <pc:sldMasterMk cId="2464305198" sldId="2147483648"/>
              <pc:sldLayoutMk cId="3768931293" sldId="2147483670"/>
              <ac:spMk id="50" creationId="{4E530EA6-2F2B-481A-AA24-DCD67A71F184}"/>
            </ac:spMkLst>
          </pc:spChg>
          <pc:spChg chg="del">
            <ac:chgData name="Deacon Seals" userId="4be87945-0509-4b37-8e36-6c0a3782973f" providerId="ADAL" clId="{BB222D91-F0BE-4382-92B6-C9EFE37E3737}" dt="2023-11-29T16:15:06.326" v="640" actId="478"/>
            <ac:spMkLst>
              <pc:docMk/>
              <pc:sldMasterMk cId="2464305198" sldId="2147483648"/>
              <pc:sldLayoutMk cId="3768931293" sldId="2147483670"/>
              <ac:spMk id="51" creationId="{54A9E911-EA72-48DC-8A5D-F25D6E0BB2D7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5:03.051" v="638" actId="478"/>
          <pc:sldLayoutMkLst>
            <pc:docMk/>
            <pc:sldMasterMk cId="2464305198" sldId="2147483648"/>
            <pc:sldLayoutMk cId="1707115712" sldId="2147483671"/>
          </pc:sldLayoutMkLst>
          <pc:spChg chg="del">
            <ac:chgData name="Deacon Seals" userId="4be87945-0509-4b37-8e36-6c0a3782973f" providerId="ADAL" clId="{BB222D91-F0BE-4382-92B6-C9EFE37E3737}" dt="2023-11-29T16:15:01.989" v="637" actId="478"/>
            <ac:spMkLst>
              <pc:docMk/>
              <pc:sldMasterMk cId="2464305198" sldId="2147483648"/>
              <pc:sldLayoutMk cId="1707115712" sldId="2147483671"/>
              <ac:spMk id="32" creationId="{B459F3AA-94CC-42D0-8666-6ACC47E3DE37}"/>
            </ac:spMkLst>
          </pc:spChg>
          <pc:spChg chg="del">
            <ac:chgData name="Deacon Seals" userId="4be87945-0509-4b37-8e36-6c0a3782973f" providerId="ADAL" clId="{BB222D91-F0BE-4382-92B6-C9EFE37E3737}" dt="2023-11-29T16:15:03.051" v="638" actId="478"/>
            <ac:spMkLst>
              <pc:docMk/>
              <pc:sldMasterMk cId="2464305198" sldId="2147483648"/>
              <pc:sldLayoutMk cId="1707115712" sldId="2147483671"/>
              <ac:spMk id="33" creationId="{FD28A03E-E672-4334-B8F0-0D3497967637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5:14.880" v="644" actId="478"/>
          <pc:sldLayoutMkLst>
            <pc:docMk/>
            <pc:sldMasterMk cId="2464305198" sldId="2147483648"/>
            <pc:sldLayoutMk cId="4087566611" sldId="2147483672"/>
          </pc:sldLayoutMkLst>
          <pc:spChg chg="del">
            <ac:chgData name="Deacon Seals" userId="4be87945-0509-4b37-8e36-6c0a3782973f" providerId="ADAL" clId="{BB222D91-F0BE-4382-92B6-C9EFE37E3737}" dt="2023-11-29T16:15:13.893" v="643" actId="478"/>
            <ac:spMkLst>
              <pc:docMk/>
              <pc:sldMasterMk cId="2464305198" sldId="2147483648"/>
              <pc:sldLayoutMk cId="4087566611" sldId="2147483672"/>
              <ac:spMk id="209" creationId="{5A56B3AA-5CA2-4004-8F95-11FD7B895DAE}"/>
            </ac:spMkLst>
          </pc:spChg>
          <pc:spChg chg="del">
            <ac:chgData name="Deacon Seals" userId="4be87945-0509-4b37-8e36-6c0a3782973f" providerId="ADAL" clId="{BB222D91-F0BE-4382-92B6-C9EFE37E3737}" dt="2023-11-29T16:15:14.880" v="644" actId="478"/>
            <ac:spMkLst>
              <pc:docMk/>
              <pc:sldMasterMk cId="2464305198" sldId="2147483648"/>
              <pc:sldLayoutMk cId="4087566611" sldId="2147483672"/>
              <ac:spMk id="210" creationId="{07D92F37-472D-4CCB-AA97-FA42E56079C7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59.405" v="636" actId="478"/>
          <pc:sldLayoutMkLst>
            <pc:docMk/>
            <pc:sldMasterMk cId="2464305198" sldId="2147483648"/>
            <pc:sldLayoutMk cId="3523748004" sldId="2147483676"/>
          </pc:sldLayoutMkLst>
          <pc:spChg chg="del">
            <ac:chgData name="Deacon Seals" userId="4be87945-0509-4b37-8e36-6c0a3782973f" providerId="ADAL" clId="{BB222D91-F0BE-4382-92B6-C9EFE37E3737}" dt="2023-11-29T16:14:57.848" v="635" actId="478"/>
            <ac:spMkLst>
              <pc:docMk/>
              <pc:sldMasterMk cId="2464305198" sldId="2147483648"/>
              <pc:sldLayoutMk cId="3523748004" sldId="2147483676"/>
              <ac:spMk id="11" creationId="{0C761AA1-7048-41AE-AA8B-1FD077C849B2}"/>
            </ac:spMkLst>
          </pc:spChg>
          <pc:spChg chg="del">
            <ac:chgData name="Deacon Seals" userId="4be87945-0509-4b37-8e36-6c0a3782973f" providerId="ADAL" clId="{BB222D91-F0BE-4382-92B6-C9EFE37E3737}" dt="2023-11-29T16:14:59.405" v="636" actId="478"/>
            <ac:spMkLst>
              <pc:docMk/>
              <pc:sldMasterMk cId="2464305198" sldId="2147483648"/>
              <pc:sldLayoutMk cId="3523748004" sldId="2147483676"/>
              <ac:spMk id="12" creationId="{36439D65-6A92-4B4C-8307-6CB811F976A3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3:52.490" v="610" actId="478"/>
          <pc:sldLayoutMkLst>
            <pc:docMk/>
            <pc:sldMasterMk cId="2464305198" sldId="2147483648"/>
            <pc:sldLayoutMk cId="202555004" sldId="2147483677"/>
          </pc:sldLayoutMkLst>
          <pc:spChg chg="del">
            <ac:chgData name="Deacon Seals" userId="4be87945-0509-4b37-8e36-6c0a3782973f" providerId="ADAL" clId="{BB222D91-F0BE-4382-92B6-C9EFE37E3737}" dt="2023-11-29T16:13:51.142" v="609" actId="478"/>
            <ac:spMkLst>
              <pc:docMk/>
              <pc:sldMasterMk cId="2464305198" sldId="2147483648"/>
              <pc:sldLayoutMk cId="202555004" sldId="2147483677"/>
              <ac:spMk id="69" creationId="{E2B0C6B8-E2CB-460E-BBC8-AC4339C89DB2}"/>
            </ac:spMkLst>
          </pc:spChg>
          <pc:spChg chg="del">
            <ac:chgData name="Deacon Seals" userId="4be87945-0509-4b37-8e36-6c0a3782973f" providerId="ADAL" clId="{BB222D91-F0BE-4382-92B6-C9EFE37E3737}" dt="2023-11-29T16:13:52.490" v="610" actId="478"/>
            <ac:spMkLst>
              <pc:docMk/>
              <pc:sldMasterMk cId="2464305198" sldId="2147483648"/>
              <pc:sldLayoutMk cId="202555004" sldId="2147483677"/>
              <ac:spMk id="70" creationId="{433844D3-0FDA-4C97-9B21-5021A38E4FC2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05.299" v="614" actId="478"/>
          <pc:sldLayoutMkLst>
            <pc:docMk/>
            <pc:sldMasterMk cId="2464305198" sldId="2147483648"/>
            <pc:sldLayoutMk cId="2780696027" sldId="2147483678"/>
          </pc:sldLayoutMkLst>
          <pc:spChg chg="del">
            <ac:chgData name="Deacon Seals" userId="4be87945-0509-4b37-8e36-6c0a3782973f" providerId="ADAL" clId="{BB222D91-F0BE-4382-92B6-C9EFE37E3737}" dt="2023-11-29T16:14:03.876" v="613" actId="478"/>
            <ac:spMkLst>
              <pc:docMk/>
              <pc:sldMasterMk cId="2464305198" sldId="2147483648"/>
              <pc:sldLayoutMk cId="2780696027" sldId="2147483678"/>
              <ac:spMk id="67" creationId="{56895315-7883-40AA-AB6E-E7F8B77E5BAC}"/>
            </ac:spMkLst>
          </pc:spChg>
          <pc:spChg chg="del">
            <ac:chgData name="Deacon Seals" userId="4be87945-0509-4b37-8e36-6c0a3782973f" providerId="ADAL" clId="{BB222D91-F0BE-4382-92B6-C9EFE37E3737}" dt="2023-11-29T16:14:05.299" v="614" actId="478"/>
            <ac:spMkLst>
              <pc:docMk/>
              <pc:sldMasterMk cId="2464305198" sldId="2147483648"/>
              <pc:sldLayoutMk cId="2780696027" sldId="2147483678"/>
              <ac:spMk id="68" creationId="{0000A4E2-8200-4049-B783-2C99FBDBAEBD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00.550" v="612" actId="478"/>
          <pc:sldLayoutMkLst>
            <pc:docMk/>
            <pc:sldMasterMk cId="2464305198" sldId="2147483648"/>
            <pc:sldLayoutMk cId="3259404552" sldId="2147483679"/>
          </pc:sldLayoutMkLst>
          <pc:spChg chg="del">
            <ac:chgData name="Deacon Seals" userId="4be87945-0509-4b37-8e36-6c0a3782973f" providerId="ADAL" clId="{BB222D91-F0BE-4382-92B6-C9EFE37E3737}" dt="2023-11-29T16:13:59.055" v="611" actId="478"/>
            <ac:spMkLst>
              <pc:docMk/>
              <pc:sldMasterMk cId="2464305198" sldId="2147483648"/>
              <pc:sldLayoutMk cId="3259404552" sldId="2147483679"/>
              <ac:spMk id="65" creationId="{405B8744-A7AF-461F-9103-708D9BFE8947}"/>
            </ac:spMkLst>
          </pc:spChg>
          <pc:spChg chg="del">
            <ac:chgData name="Deacon Seals" userId="4be87945-0509-4b37-8e36-6c0a3782973f" providerId="ADAL" clId="{BB222D91-F0BE-4382-92B6-C9EFE37E3737}" dt="2023-11-29T16:14:00.550" v="612" actId="478"/>
            <ac:spMkLst>
              <pc:docMk/>
              <pc:sldMasterMk cId="2464305198" sldId="2147483648"/>
              <pc:sldLayoutMk cId="3259404552" sldId="2147483679"/>
              <ac:spMk id="66" creationId="{C902A11D-5CD4-4561-882F-26EA89ADC0F9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22.870" v="620" actId="478"/>
          <pc:sldLayoutMkLst>
            <pc:docMk/>
            <pc:sldMasterMk cId="2464305198" sldId="2147483648"/>
            <pc:sldLayoutMk cId="4031323575" sldId="2147483680"/>
          </pc:sldLayoutMkLst>
          <pc:spChg chg="del">
            <ac:chgData name="Deacon Seals" userId="4be87945-0509-4b37-8e36-6c0a3782973f" providerId="ADAL" clId="{BB222D91-F0BE-4382-92B6-C9EFE37E3737}" dt="2023-11-29T16:14:21.529" v="619" actId="478"/>
            <ac:spMkLst>
              <pc:docMk/>
              <pc:sldMasterMk cId="2464305198" sldId="2147483648"/>
              <pc:sldLayoutMk cId="4031323575" sldId="2147483680"/>
              <ac:spMk id="63" creationId="{834AD064-B2F1-4462-89CD-E6E2F6B06EA2}"/>
            </ac:spMkLst>
          </pc:spChg>
          <pc:spChg chg="del">
            <ac:chgData name="Deacon Seals" userId="4be87945-0509-4b37-8e36-6c0a3782973f" providerId="ADAL" clId="{BB222D91-F0BE-4382-92B6-C9EFE37E3737}" dt="2023-11-29T16:14:22.870" v="620" actId="478"/>
            <ac:spMkLst>
              <pc:docMk/>
              <pc:sldMasterMk cId="2464305198" sldId="2147483648"/>
              <pc:sldLayoutMk cId="4031323575" sldId="2147483680"/>
              <ac:spMk id="64" creationId="{201E0480-817D-41A9-8CC8-A0AFF1B9B41C}"/>
            </ac:spMkLst>
          </pc:spChg>
        </pc:sldLayoutChg>
        <pc:sldLayoutChg chg="addSp delSp mod">
          <pc:chgData name="Deacon Seals" userId="4be87945-0509-4b37-8e36-6c0a3782973f" providerId="ADAL" clId="{BB222D91-F0BE-4382-92B6-C9EFE37E3737}" dt="2023-11-29T16:14:17.944" v="618" actId="478"/>
          <pc:sldLayoutMkLst>
            <pc:docMk/>
            <pc:sldMasterMk cId="2464305198" sldId="2147483648"/>
            <pc:sldLayoutMk cId="64770521" sldId="2147483681"/>
          </pc:sldLayoutMkLst>
          <pc:spChg chg="add del">
            <ac:chgData name="Deacon Seals" userId="4be87945-0509-4b37-8e36-6c0a3782973f" providerId="ADAL" clId="{BB222D91-F0BE-4382-92B6-C9EFE37E3737}" dt="2023-11-29T16:14:09.231" v="616" actId="478"/>
            <ac:spMkLst>
              <pc:docMk/>
              <pc:sldMasterMk cId="2464305198" sldId="2147483648"/>
              <pc:sldLayoutMk cId="64770521" sldId="2147483681"/>
              <ac:spMk id="13" creationId="{328AC969-4FA2-44AD-A273-2A0B7839749F}"/>
            </ac:spMkLst>
          </pc:spChg>
          <pc:spChg chg="del">
            <ac:chgData name="Deacon Seals" userId="4be87945-0509-4b37-8e36-6c0a3782973f" providerId="ADAL" clId="{BB222D91-F0BE-4382-92B6-C9EFE37E3737}" dt="2023-11-29T16:14:16.359" v="617" actId="478"/>
            <ac:spMkLst>
              <pc:docMk/>
              <pc:sldMasterMk cId="2464305198" sldId="2147483648"/>
              <pc:sldLayoutMk cId="64770521" sldId="2147483681"/>
              <ac:spMk id="192" creationId="{2837477B-3D20-4982-86AF-91100FE408D3}"/>
            </ac:spMkLst>
          </pc:spChg>
          <pc:spChg chg="del">
            <ac:chgData name="Deacon Seals" userId="4be87945-0509-4b37-8e36-6c0a3782973f" providerId="ADAL" clId="{BB222D91-F0BE-4382-92B6-C9EFE37E3737}" dt="2023-11-29T16:14:17.944" v="618" actId="478"/>
            <ac:spMkLst>
              <pc:docMk/>
              <pc:sldMasterMk cId="2464305198" sldId="2147483648"/>
              <pc:sldLayoutMk cId="64770521" sldId="2147483681"/>
              <ac:spMk id="193" creationId="{B6E38A1E-AF37-4A09-9B69-65397A079362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5:10.369" v="642" actId="478"/>
          <pc:sldLayoutMkLst>
            <pc:docMk/>
            <pc:sldMasterMk cId="2464305198" sldId="2147483648"/>
            <pc:sldLayoutMk cId="902027925" sldId="2147483683"/>
          </pc:sldLayoutMkLst>
          <pc:spChg chg="del">
            <ac:chgData name="Deacon Seals" userId="4be87945-0509-4b37-8e36-6c0a3782973f" providerId="ADAL" clId="{BB222D91-F0BE-4382-92B6-C9EFE37E3737}" dt="2023-11-29T16:15:09.466" v="641" actId="478"/>
            <ac:spMkLst>
              <pc:docMk/>
              <pc:sldMasterMk cId="2464305198" sldId="2147483648"/>
              <pc:sldLayoutMk cId="902027925" sldId="2147483683"/>
              <ac:spMk id="15" creationId="{46291370-C9EE-4280-B18D-332658DF09FB}"/>
            </ac:spMkLst>
          </pc:spChg>
          <pc:spChg chg="del">
            <ac:chgData name="Deacon Seals" userId="4be87945-0509-4b37-8e36-6c0a3782973f" providerId="ADAL" clId="{BB222D91-F0BE-4382-92B6-C9EFE37E3737}" dt="2023-11-29T16:15:10.369" v="642" actId="478"/>
            <ac:spMkLst>
              <pc:docMk/>
              <pc:sldMasterMk cId="2464305198" sldId="2147483648"/>
              <pc:sldLayoutMk cId="902027925" sldId="2147483683"/>
              <ac:spMk id="16" creationId="{910B7E39-771C-4552-A50D-711B48AD64B0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51.004" v="632" actId="478"/>
          <pc:sldLayoutMkLst>
            <pc:docMk/>
            <pc:sldMasterMk cId="2464305198" sldId="2147483648"/>
            <pc:sldLayoutMk cId="2875606301" sldId="2147483684"/>
          </pc:sldLayoutMkLst>
          <pc:spChg chg="del">
            <ac:chgData name="Deacon Seals" userId="4be87945-0509-4b37-8e36-6c0a3782973f" providerId="ADAL" clId="{BB222D91-F0BE-4382-92B6-C9EFE37E3737}" dt="2023-11-29T16:14:49.718" v="631" actId="478"/>
            <ac:spMkLst>
              <pc:docMk/>
              <pc:sldMasterMk cId="2464305198" sldId="2147483648"/>
              <pc:sldLayoutMk cId="2875606301" sldId="2147483684"/>
              <ac:spMk id="32" creationId="{417A4AF6-C906-4001-BDD2-33E116318583}"/>
            </ac:spMkLst>
          </pc:spChg>
          <pc:spChg chg="del">
            <ac:chgData name="Deacon Seals" userId="4be87945-0509-4b37-8e36-6c0a3782973f" providerId="ADAL" clId="{BB222D91-F0BE-4382-92B6-C9EFE37E3737}" dt="2023-11-29T16:14:51.004" v="632" actId="478"/>
            <ac:spMkLst>
              <pc:docMk/>
              <pc:sldMasterMk cId="2464305198" sldId="2147483648"/>
              <pc:sldLayoutMk cId="2875606301" sldId="2147483684"/>
              <ac:spMk id="33" creationId="{5D94E674-98A0-4C77-80E5-084E3946B242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30.459" v="624" actId="478"/>
          <pc:sldLayoutMkLst>
            <pc:docMk/>
            <pc:sldMasterMk cId="2464305198" sldId="2147483648"/>
            <pc:sldLayoutMk cId="1807368846" sldId="2147483685"/>
          </pc:sldLayoutMkLst>
          <pc:spChg chg="del">
            <ac:chgData name="Deacon Seals" userId="4be87945-0509-4b37-8e36-6c0a3782973f" providerId="ADAL" clId="{BB222D91-F0BE-4382-92B6-C9EFE37E3737}" dt="2023-11-29T16:14:29.443" v="623" actId="478"/>
            <ac:spMkLst>
              <pc:docMk/>
              <pc:sldMasterMk cId="2464305198" sldId="2147483648"/>
              <pc:sldLayoutMk cId="1807368846" sldId="2147483685"/>
              <ac:spMk id="63" creationId="{41C57AEB-9E33-4F77-9F58-DB0D1B978707}"/>
            </ac:spMkLst>
          </pc:spChg>
          <pc:spChg chg="del">
            <ac:chgData name="Deacon Seals" userId="4be87945-0509-4b37-8e36-6c0a3782973f" providerId="ADAL" clId="{BB222D91-F0BE-4382-92B6-C9EFE37E3737}" dt="2023-11-29T16:14:30.459" v="624" actId="478"/>
            <ac:spMkLst>
              <pc:docMk/>
              <pc:sldMasterMk cId="2464305198" sldId="2147483648"/>
              <pc:sldLayoutMk cId="1807368846" sldId="2147483685"/>
              <ac:spMk id="64" creationId="{182F895D-C48A-41AA-9DE6-43A17B7E019A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47.423" v="630" actId="478"/>
          <pc:sldLayoutMkLst>
            <pc:docMk/>
            <pc:sldMasterMk cId="2464305198" sldId="2147483648"/>
            <pc:sldLayoutMk cId="413579987" sldId="2147483687"/>
          </pc:sldLayoutMkLst>
          <pc:spChg chg="del">
            <ac:chgData name="Deacon Seals" userId="4be87945-0509-4b37-8e36-6c0a3782973f" providerId="ADAL" clId="{BB222D91-F0BE-4382-92B6-C9EFE37E3737}" dt="2023-11-29T16:14:45.946" v="629" actId="478"/>
            <ac:spMkLst>
              <pc:docMk/>
              <pc:sldMasterMk cId="2464305198" sldId="2147483648"/>
              <pc:sldLayoutMk cId="413579987" sldId="2147483687"/>
              <ac:spMk id="209" creationId="{5A56B3AA-5CA2-4004-8F95-11FD7B895DAE}"/>
            </ac:spMkLst>
          </pc:spChg>
          <pc:spChg chg="del">
            <ac:chgData name="Deacon Seals" userId="4be87945-0509-4b37-8e36-6c0a3782973f" providerId="ADAL" clId="{BB222D91-F0BE-4382-92B6-C9EFE37E3737}" dt="2023-11-29T16:14:47.423" v="630" actId="478"/>
            <ac:spMkLst>
              <pc:docMk/>
              <pc:sldMasterMk cId="2464305198" sldId="2147483648"/>
              <pc:sldLayoutMk cId="413579987" sldId="2147483687"/>
              <ac:spMk id="210" creationId="{07D92F37-472D-4CCB-AA97-FA42E56079C7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3:47.998" v="608" actId="478"/>
          <pc:sldLayoutMkLst>
            <pc:docMk/>
            <pc:sldMasterMk cId="2464305198" sldId="2147483648"/>
            <pc:sldLayoutMk cId="3921514593" sldId="2147483691"/>
          </pc:sldLayoutMkLst>
          <pc:spChg chg="del">
            <ac:chgData name="Deacon Seals" userId="4be87945-0509-4b37-8e36-6c0a3782973f" providerId="ADAL" clId="{BB222D91-F0BE-4382-92B6-C9EFE37E3737}" dt="2023-11-29T16:13:46.496" v="607" actId="478"/>
            <ac:spMkLst>
              <pc:docMk/>
              <pc:sldMasterMk cId="2464305198" sldId="2147483648"/>
              <pc:sldLayoutMk cId="3921514593" sldId="2147483691"/>
              <ac:spMk id="209" creationId="{5A56B3AA-5CA2-4004-8F95-11FD7B895DAE}"/>
            </ac:spMkLst>
          </pc:spChg>
          <pc:spChg chg="del">
            <ac:chgData name="Deacon Seals" userId="4be87945-0509-4b37-8e36-6c0a3782973f" providerId="ADAL" clId="{BB222D91-F0BE-4382-92B6-C9EFE37E3737}" dt="2023-11-29T16:13:47.998" v="608" actId="478"/>
            <ac:spMkLst>
              <pc:docMk/>
              <pc:sldMasterMk cId="2464305198" sldId="2147483648"/>
              <pc:sldLayoutMk cId="3921514593" sldId="2147483691"/>
              <ac:spMk id="210" creationId="{07D92F37-472D-4CCB-AA97-FA42E56079C7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27.015" v="622" actId="478"/>
          <pc:sldLayoutMkLst>
            <pc:docMk/>
            <pc:sldMasterMk cId="2464305198" sldId="2147483648"/>
            <pc:sldLayoutMk cId="1247610492" sldId="2147483694"/>
          </pc:sldLayoutMkLst>
          <pc:spChg chg="del">
            <ac:chgData name="Deacon Seals" userId="4be87945-0509-4b37-8e36-6c0a3782973f" providerId="ADAL" clId="{BB222D91-F0BE-4382-92B6-C9EFE37E3737}" dt="2023-11-29T16:14:25.744" v="621" actId="478"/>
            <ac:spMkLst>
              <pc:docMk/>
              <pc:sldMasterMk cId="2464305198" sldId="2147483648"/>
              <pc:sldLayoutMk cId="1247610492" sldId="2147483694"/>
              <ac:spMk id="69" creationId="{E2B0C6B8-E2CB-460E-BBC8-AC4339C89DB2}"/>
            </ac:spMkLst>
          </pc:spChg>
          <pc:spChg chg="del">
            <ac:chgData name="Deacon Seals" userId="4be87945-0509-4b37-8e36-6c0a3782973f" providerId="ADAL" clId="{BB222D91-F0BE-4382-92B6-C9EFE37E3737}" dt="2023-11-29T16:14:27.015" v="622" actId="478"/>
            <ac:spMkLst>
              <pc:docMk/>
              <pc:sldMasterMk cId="2464305198" sldId="2147483648"/>
              <pc:sldLayoutMk cId="1247610492" sldId="2147483694"/>
              <ac:spMk id="70" creationId="{433844D3-0FDA-4C97-9B21-5021A38E4FC2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34.142" v="626" actId="478"/>
          <pc:sldLayoutMkLst>
            <pc:docMk/>
            <pc:sldMasterMk cId="2464305198" sldId="2147483648"/>
            <pc:sldLayoutMk cId="988813763" sldId="2147483696"/>
          </pc:sldLayoutMkLst>
          <pc:spChg chg="del">
            <ac:chgData name="Deacon Seals" userId="4be87945-0509-4b37-8e36-6c0a3782973f" providerId="ADAL" clId="{BB222D91-F0BE-4382-92B6-C9EFE37E3737}" dt="2023-11-29T16:14:33.034" v="625" actId="478"/>
            <ac:spMkLst>
              <pc:docMk/>
              <pc:sldMasterMk cId="2464305198" sldId="2147483648"/>
              <pc:sldLayoutMk cId="988813763" sldId="2147483696"/>
              <ac:spMk id="32" creationId="{417A4AF6-C906-4001-BDD2-33E116318583}"/>
            </ac:spMkLst>
          </pc:spChg>
          <pc:spChg chg="del">
            <ac:chgData name="Deacon Seals" userId="4be87945-0509-4b37-8e36-6c0a3782973f" providerId="ADAL" clId="{BB222D91-F0BE-4382-92B6-C9EFE37E3737}" dt="2023-11-29T16:14:34.142" v="626" actId="478"/>
            <ac:spMkLst>
              <pc:docMk/>
              <pc:sldMasterMk cId="2464305198" sldId="2147483648"/>
              <pc:sldLayoutMk cId="988813763" sldId="2147483696"/>
              <ac:spMk id="33" creationId="{5D94E674-98A0-4C77-80E5-084E3946B242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41.470" v="628" actId="478"/>
          <pc:sldLayoutMkLst>
            <pc:docMk/>
            <pc:sldMasterMk cId="2464305198" sldId="2147483648"/>
            <pc:sldLayoutMk cId="3586500154" sldId="2147483697"/>
          </pc:sldLayoutMkLst>
          <pc:spChg chg="del">
            <ac:chgData name="Deacon Seals" userId="4be87945-0509-4b37-8e36-6c0a3782973f" providerId="ADAL" clId="{BB222D91-F0BE-4382-92B6-C9EFE37E3737}" dt="2023-11-29T16:14:39.981" v="627" actId="478"/>
            <ac:spMkLst>
              <pc:docMk/>
              <pc:sldMasterMk cId="2464305198" sldId="2147483648"/>
              <pc:sldLayoutMk cId="3586500154" sldId="2147483697"/>
              <ac:spMk id="17" creationId="{17210727-8680-449A-9AC7-094F823C71B3}"/>
            </ac:spMkLst>
          </pc:spChg>
          <pc:spChg chg="del">
            <ac:chgData name="Deacon Seals" userId="4be87945-0509-4b37-8e36-6c0a3782973f" providerId="ADAL" clId="{BB222D91-F0BE-4382-92B6-C9EFE37E3737}" dt="2023-11-29T16:14:41.470" v="628" actId="478"/>
            <ac:spMkLst>
              <pc:docMk/>
              <pc:sldMasterMk cId="2464305198" sldId="2147483648"/>
              <pc:sldLayoutMk cId="3586500154" sldId="2147483697"/>
              <ac:spMk id="18" creationId="{C53C0381-DF18-4C74-B221-4703565029CC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54.804" v="634" actId="478"/>
          <pc:sldLayoutMkLst>
            <pc:docMk/>
            <pc:sldMasterMk cId="2464305198" sldId="2147483648"/>
            <pc:sldLayoutMk cId="3565061128" sldId="2147483698"/>
          </pc:sldLayoutMkLst>
          <pc:spChg chg="del">
            <ac:chgData name="Deacon Seals" userId="4be87945-0509-4b37-8e36-6c0a3782973f" providerId="ADAL" clId="{BB222D91-F0BE-4382-92B6-C9EFE37E3737}" dt="2023-11-29T16:14:53.660" v="633" actId="478"/>
            <ac:spMkLst>
              <pc:docMk/>
              <pc:sldMasterMk cId="2464305198" sldId="2147483648"/>
              <pc:sldLayoutMk cId="3565061128" sldId="2147483698"/>
              <ac:spMk id="40" creationId="{F15C78F9-B77F-44BB-9DD3-7FD6042F4D4F}"/>
            </ac:spMkLst>
          </pc:spChg>
          <pc:spChg chg="del">
            <ac:chgData name="Deacon Seals" userId="4be87945-0509-4b37-8e36-6c0a3782973f" providerId="ADAL" clId="{BB222D91-F0BE-4382-92B6-C9EFE37E3737}" dt="2023-11-29T16:14:54.804" v="634" actId="478"/>
            <ac:spMkLst>
              <pc:docMk/>
              <pc:sldMasterMk cId="2464305198" sldId="2147483648"/>
              <pc:sldLayoutMk cId="3565061128" sldId="2147483698"/>
              <ac:spMk id="41" creationId="{7A2CE885-91AB-475D-937A-12B9D463D401}"/>
            </ac:spMkLst>
          </pc:spChg>
        </pc:sldLayoutChg>
      </pc:sldMasterChg>
    </pc:docChg>
  </pc:docChgLst>
  <pc:docChgLst>
    <pc:chgData name="Deacon Seals" userId="4be87945-0509-4b37-8e36-6c0a3782973f" providerId="ADAL" clId="{5BB3C4AB-6B36-4B98-89FA-8F7102AFBAF1}"/>
    <pc:docChg chg="custSel addSld delSld modSld sldOrd">
      <pc:chgData name="Deacon Seals" userId="4be87945-0509-4b37-8e36-6c0a3782973f" providerId="ADAL" clId="{5BB3C4AB-6B36-4B98-89FA-8F7102AFBAF1}" dt="2022-11-18T16:49:23.786" v="2860" actId="478"/>
      <pc:docMkLst>
        <pc:docMk/>
      </pc:docMkLst>
      <pc:sldChg chg="modSp mod">
        <pc:chgData name="Deacon Seals" userId="4be87945-0509-4b37-8e36-6c0a3782973f" providerId="ADAL" clId="{5BB3C4AB-6B36-4B98-89FA-8F7102AFBAF1}" dt="2022-11-14T22:11:42.153" v="96" actId="20577"/>
        <pc:sldMkLst>
          <pc:docMk/>
          <pc:sldMk cId="1642425379" sldId="256"/>
        </pc:sldMkLst>
        <pc:spChg chg="mod">
          <ac:chgData name="Deacon Seals" userId="4be87945-0509-4b37-8e36-6c0a3782973f" providerId="ADAL" clId="{5BB3C4AB-6B36-4B98-89FA-8F7102AFBAF1}" dt="2022-11-14T22:11:42.153" v="96" actId="20577"/>
          <ac:spMkLst>
            <pc:docMk/>
            <pc:sldMk cId="1642425379" sldId="256"/>
            <ac:spMk id="3" creationId="{1901B20D-4C28-4DA3-ABBD-718C22A5E58B}"/>
          </ac:spMkLst>
        </pc:spChg>
      </pc:sldChg>
      <pc:sldChg chg="ord">
        <pc:chgData name="Deacon Seals" userId="4be87945-0509-4b37-8e36-6c0a3782973f" providerId="ADAL" clId="{5BB3C4AB-6B36-4B98-89FA-8F7102AFBAF1}" dt="2022-11-14T22:17:36.880" v="239"/>
        <pc:sldMkLst>
          <pc:docMk/>
          <pc:sldMk cId="2069393026" sldId="278"/>
        </pc:sldMkLst>
      </pc:sldChg>
      <pc:sldChg chg="modSp">
        <pc:chgData name="Deacon Seals" userId="4be87945-0509-4b37-8e36-6c0a3782973f" providerId="ADAL" clId="{5BB3C4AB-6B36-4B98-89FA-8F7102AFBAF1}" dt="2022-11-14T22:08:06.442" v="77" actId="20577"/>
        <pc:sldMkLst>
          <pc:docMk/>
          <pc:sldMk cId="3523283610" sldId="291"/>
        </pc:sldMkLst>
        <pc:spChg chg="mod">
          <ac:chgData name="Deacon Seals" userId="4be87945-0509-4b37-8e36-6c0a3782973f" providerId="ADAL" clId="{5BB3C4AB-6B36-4B98-89FA-8F7102AFBAF1}" dt="2022-11-14T22:08:06.442" v="77" actId="20577"/>
          <ac:spMkLst>
            <pc:docMk/>
            <pc:sldMk cId="3523283610" sldId="291"/>
            <ac:spMk id="4" creationId="{79775BF9-A17C-4EE3-9799-1214E0A07E63}"/>
          </ac:spMkLst>
        </pc:spChg>
      </pc:sldChg>
      <pc:sldChg chg="modAnim">
        <pc:chgData name="Deacon Seals" userId="4be87945-0509-4b37-8e36-6c0a3782973f" providerId="ADAL" clId="{5BB3C4AB-6B36-4B98-89FA-8F7102AFBAF1}" dt="2022-11-18T00:57:37.743" v="872"/>
        <pc:sldMkLst>
          <pc:docMk/>
          <pc:sldMk cId="1591498267" sldId="295"/>
        </pc:sldMkLst>
      </pc:sldChg>
      <pc:sldChg chg="modAnim">
        <pc:chgData name="Deacon Seals" userId="4be87945-0509-4b37-8e36-6c0a3782973f" providerId="ADAL" clId="{5BB3C4AB-6B36-4B98-89FA-8F7102AFBAF1}" dt="2022-11-18T00:57:11.003" v="870"/>
        <pc:sldMkLst>
          <pc:docMk/>
          <pc:sldMk cId="3538157128" sldId="296"/>
        </pc:sldMkLst>
      </pc:sldChg>
      <pc:sldChg chg="modSp mod modAnim">
        <pc:chgData name="Deacon Seals" userId="4be87945-0509-4b37-8e36-6c0a3782973f" providerId="ADAL" clId="{5BB3C4AB-6B36-4B98-89FA-8F7102AFBAF1}" dt="2022-11-18T00:59:37.697" v="895"/>
        <pc:sldMkLst>
          <pc:docMk/>
          <pc:sldMk cId="2788582992" sldId="299"/>
        </pc:sldMkLst>
        <pc:spChg chg="mod">
          <ac:chgData name="Deacon Seals" userId="4be87945-0509-4b37-8e36-6c0a3782973f" providerId="ADAL" clId="{5BB3C4AB-6B36-4B98-89FA-8F7102AFBAF1}" dt="2022-11-18T00:58:58.687" v="892" actId="255"/>
          <ac:spMkLst>
            <pc:docMk/>
            <pc:sldMk cId="2788582992" sldId="299"/>
            <ac:spMk id="3" creationId="{516844D9-C0F0-4C65-BD8B-683E8AEA3A80}"/>
          </ac:spMkLst>
        </pc:spChg>
      </pc:sldChg>
      <pc:sldChg chg="modSp del mod">
        <pc:chgData name="Deacon Seals" userId="4be87945-0509-4b37-8e36-6c0a3782973f" providerId="ADAL" clId="{5BB3C4AB-6B36-4B98-89FA-8F7102AFBAF1}" dt="2022-11-14T22:38:26.602" v="861" actId="47"/>
        <pc:sldMkLst>
          <pc:docMk/>
          <pc:sldMk cId="1900138715" sldId="301"/>
        </pc:sldMkLst>
        <pc:spChg chg="mod">
          <ac:chgData name="Deacon Seals" userId="4be87945-0509-4b37-8e36-6c0a3782973f" providerId="ADAL" clId="{5BB3C4AB-6B36-4B98-89FA-8F7102AFBAF1}" dt="2022-11-14T22:05:32.433" v="39" actId="20577"/>
          <ac:spMkLst>
            <pc:docMk/>
            <pc:sldMk cId="1900138715" sldId="301"/>
            <ac:spMk id="2" creationId="{567814C0-179D-4823-B1EB-50A8433E4AFC}"/>
          </ac:spMkLst>
        </pc:spChg>
      </pc:sldChg>
      <pc:sldChg chg="del">
        <pc:chgData name="Deacon Seals" userId="4be87945-0509-4b37-8e36-6c0a3782973f" providerId="ADAL" clId="{5BB3C4AB-6B36-4B98-89FA-8F7102AFBAF1}" dt="2022-11-14T22:37:26.236" v="812" actId="47"/>
        <pc:sldMkLst>
          <pc:docMk/>
          <pc:sldMk cId="4208851496" sldId="302"/>
        </pc:sldMkLst>
      </pc:sldChg>
      <pc:sldChg chg="del">
        <pc:chgData name="Deacon Seals" userId="4be87945-0509-4b37-8e36-6c0a3782973f" providerId="ADAL" clId="{5BB3C4AB-6B36-4B98-89FA-8F7102AFBAF1}" dt="2022-11-14T22:04:58.437" v="4" actId="47"/>
        <pc:sldMkLst>
          <pc:docMk/>
          <pc:sldMk cId="3289434831" sldId="303"/>
        </pc:sldMkLst>
      </pc:sldChg>
      <pc:sldChg chg="del">
        <pc:chgData name="Deacon Seals" userId="4be87945-0509-4b37-8e36-6c0a3782973f" providerId="ADAL" clId="{5BB3C4AB-6B36-4B98-89FA-8F7102AFBAF1}" dt="2022-11-14T22:04:59.751" v="5" actId="47"/>
        <pc:sldMkLst>
          <pc:docMk/>
          <pc:sldMk cId="4078898142" sldId="304"/>
        </pc:sldMkLst>
      </pc:sldChg>
      <pc:sldChg chg="del">
        <pc:chgData name="Deacon Seals" userId="4be87945-0509-4b37-8e36-6c0a3782973f" providerId="ADAL" clId="{5BB3C4AB-6B36-4B98-89FA-8F7102AFBAF1}" dt="2022-11-14T22:05:06.959" v="6" actId="47"/>
        <pc:sldMkLst>
          <pc:docMk/>
          <pc:sldMk cId="529977319" sldId="305"/>
        </pc:sldMkLst>
      </pc:sldChg>
      <pc:sldChg chg="del">
        <pc:chgData name="Deacon Seals" userId="4be87945-0509-4b37-8e36-6c0a3782973f" providerId="ADAL" clId="{5BB3C4AB-6B36-4B98-89FA-8F7102AFBAF1}" dt="2022-11-14T22:05:07.959" v="7" actId="47"/>
        <pc:sldMkLst>
          <pc:docMk/>
          <pc:sldMk cId="2651940001" sldId="306"/>
        </pc:sldMkLst>
      </pc:sldChg>
      <pc:sldChg chg="ord">
        <pc:chgData name="Deacon Seals" userId="4be87945-0509-4b37-8e36-6c0a3782973f" providerId="ADAL" clId="{5BB3C4AB-6B36-4B98-89FA-8F7102AFBAF1}" dt="2022-11-18T16:10:10.348" v="897"/>
        <pc:sldMkLst>
          <pc:docMk/>
          <pc:sldMk cId="2747796318" sldId="307"/>
        </pc:sldMkLst>
      </pc:sldChg>
      <pc:sldChg chg="addSp delSp modSp add del mod">
        <pc:chgData name="Deacon Seals" userId="4be87945-0509-4b37-8e36-6c0a3782973f" providerId="ADAL" clId="{5BB3C4AB-6B36-4B98-89FA-8F7102AFBAF1}" dt="2022-11-14T22:37:37.505" v="813" actId="47"/>
        <pc:sldMkLst>
          <pc:docMk/>
          <pc:sldMk cId="667554062" sldId="308"/>
        </pc:sldMkLst>
        <pc:spChg chg="mod">
          <ac:chgData name="Deacon Seals" userId="4be87945-0509-4b37-8e36-6c0a3782973f" providerId="ADAL" clId="{5BB3C4AB-6B36-4B98-89FA-8F7102AFBAF1}" dt="2022-11-14T22:22:57.553" v="315" actId="20577"/>
          <ac:spMkLst>
            <pc:docMk/>
            <pc:sldMk cId="667554062" sldId="308"/>
            <ac:spMk id="2" creationId="{26623ACB-0FFF-492B-BC8E-CBD23F5C0BFC}"/>
          </ac:spMkLst>
        </pc:spChg>
        <pc:spChg chg="add del mod">
          <ac:chgData name="Deacon Seals" userId="4be87945-0509-4b37-8e36-6c0a3782973f" providerId="ADAL" clId="{5BB3C4AB-6B36-4B98-89FA-8F7102AFBAF1}" dt="2022-11-14T22:21:30.692" v="242"/>
          <ac:spMkLst>
            <pc:docMk/>
            <pc:sldMk cId="667554062" sldId="308"/>
            <ac:spMk id="3" creationId="{30DE182E-2778-42B3-81A5-7C2E47CC497F}"/>
          </ac:spMkLst>
        </pc:spChg>
        <pc:spChg chg="mod">
          <ac:chgData name="Deacon Seals" userId="4be87945-0509-4b37-8e36-6c0a3782973f" providerId="ADAL" clId="{5BB3C4AB-6B36-4B98-89FA-8F7102AFBAF1}" dt="2022-11-14T22:29:08.604" v="507" actId="20577"/>
          <ac:spMkLst>
            <pc:docMk/>
            <pc:sldMk cId="667554062" sldId="308"/>
            <ac:spMk id="4" creationId="{2D7365C0-12E9-43C4-B51E-3E322B074E28}"/>
          </ac:spMkLst>
        </pc:spChg>
        <pc:picChg chg="add mod">
          <ac:chgData name="Deacon Seals" userId="4be87945-0509-4b37-8e36-6c0a3782973f" providerId="ADAL" clId="{5BB3C4AB-6B36-4B98-89FA-8F7102AFBAF1}" dt="2022-11-14T22:21:30.692" v="242"/>
          <ac:picMkLst>
            <pc:docMk/>
            <pc:sldMk cId="667554062" sldId="308"/>
            <ac:picMk id="1026" creationId="{5A99A223-68E9-9559-3C7A-1DBE44F00CD8}"/>
          </ac:picMkLst>
        </pc:picChg>
        <pc:picChg chg="del">
          <ac:chgData name="Deacon Seals" userId="4be87945-0509-4b37-8e36-6c0a3782973f" providerId="ADAL" clId="{5BB3C4AB-6B36-4B98-89FA-8F7102AFBAF1}" dt="2022-11-14T22:21:27.958" v="241" actId="478"/>
          <ac:picMkLst>
            <pc:docMk/>
            <pc:sldMk cId="667554062" sldId="308"/>
            <ac:picMk id="1028" creationId="{45123740-8999-47AF-8898-08A5D27C3220}"/>
          </ac:picMkLst>
        </pc:picChg>
      </pc:sldChg>
      <pc:sldChg chg="addSp delSp modSp new mod modAnim">
        <pc:chgData name="Deacon Seals" userId="4be87945-0509-4b37-8e36-6c0a3782973f" providerId="ADAL" clId="{5BB3C4AB-6B36-4B98-89FA-8F7102AFBAF1}" dt="2022-11-18T00:56:41.613" v="869"/>
        <pc:sldMkLst>
          <pc:docMk/>
          <pc:sldMk cId="1960412007" sldId="309"/>
        </pc:sldMkLst>
        <pc:spChg chg="mod">
          <ac:chgData name="Deacon Seals" userId="4be87945-0509-4b37-8e36-6c0a3782973f" providerId="ADAL" clId="{5BB3C4AB-6B36-4B98-89FA-8F7102AFBAF1}" dt="2022-11-14T22:38:14.058" v="860" actId="20577"/>
          <ac:spMkLst>
            <pc:docMk/>
            <pc:sldMk cId="1960412007" sldId="309"/>
            <ac:spMk id="2" creationId="{9C169BD0-965A-C3E6-0F01-8993FFE6655F}"/>
          </ac:spMkLst>
        </pc:spChg>
        <pc:spChg chg="mod">
          <ac:chgData name="Deacon Seals" userId="4be87945-0509-4b37-8e36-6c0a3782973f" providerId="ADAL" clId="{5BB3C4AB-6B36-4B98-89FA-8F7102AFBAF1}" dt="2022-11-14T22:30:38.487" v="521"/>
          <ac:spMkLst>
            <pc:docMk/>
            <pc:sldMk cId="1960412007" sldId="309"/>
            <ac:spMk id="3" creationId="{D113C1E0-EFB0-EE9A-3C31-32A0AB692394}"/>
          </ac:spMkLst>
        </pc:spChg>
        <pc:spChg chg="add del mod">
          <ac:chgData name="Deacon Seals" userId="4be87945-0509-4b37-8e36-6c0a3782973f" providerId="ADAL" clId="{5BB3C4AB-6B36-4B98-89FA-8F7102AFBAF1}" dt="2022-11-14T22:34:02.842" v="730" actId="20577"/>
          <ac:spMkLst>
            <pc:docMk/>
            <pc:sldMk cId="1960412007" sldId="309"/>
            <ac:spMk id="4" creationId="{001DDCBC-ABD9-A7A7-8798-18967D9B5A6C}"/>
          </ac:spMkLst>
        </pc:spChg>
        <pc:spChg chg="mod">
          <ac:chgData name="Deacon Seals" userId="4be87945-0509-4b37-8e36-6c0a3782973f" providerId="ADAL" clId="{5BB3C4AB-6B36-4B98-89FA-8F7102AFBAF1}" dt="2022-11-14T22:30:47.387" v="524" actId="20577"/>
          <ac:spMkLst>
            <pc:docMk/>
            <pc:sldMk cId="1960412007" sldId="309"/>
            <ac:spMk id="5" creationId="{9F11E900-D19A-4664-4460-DADE60080B68}"/>
          </ac:spMkLst>
        </pc:spChg>
        <pc:spChg chg="mod">
          <ac:chgData name="Deacon Seals" userId="4be87945-0509-4b37-8e36-6c0a3782973f" providerId="ADAL" clId="{5BB3C4AB-6B36-4B98-89FA-8F7102AFBAF1}" dt="2022-11-14T22:34:58.025" v="799" actId="20577"/>
          <ac:spMkLst>
            <pc:docMk/>
            <pc:sldMk cId="1960412007" sldId="309"/>
            <ac:spMk id="6" creationId="{1B471306-5CEB-2B22-FD03-845CC125AFB2}"/>
          </ac:spMkLst>
        </pc:spChg>
        <pc:spChg chg="del">
          <ac:chgData name="Deacon Seals" userId="4be87945-0509-4b37-8e36-6c0a3782973f" providerId="ADAL" clId="{5BB3C4AB-6B36-4B98-89FA-8F7102AFBAF1}" dt="2022-11-14T22:30:58.113" v="525" actId="478"/>
          <ac:spMkLst>
            <pc:docMk/>
            <pc:sldMk cId="1960412007" sldId="309"/>
            <ac:spMk id="7" creationId="{CEBA1AF8-1497-82E8-58CF-A72FCCE50DB8}"/>
          </ac:spMkLst>
        </pc:spChg>
        <pc:spChg chg="del">
          <ac:chgData name="Deacon Seals" userId="4be87945-0509-4b37-8e36-6c0a3782973f" providerId="ADAL" clId="{5BB3C4AB-6B36-4B98-89FA-8F7102AFBAF1}" dt="2022-11-14T22:31:00.637" v="526" actId="478"/>
          <ac:spMkLst>
            <pc:docMk/>
            <pc:sldMk cId="1960412007" sldId="309"/>
            <ac:spMk id="8" creationId="{73648339-E644-C6F9-C546-DF460EBA9DD9}"/>
          </ac:spMkLst>
        </pc:spChg>
        <pc:picChg chg="add del mod">
          <ac:chgData name="Deacon Seals" userId="4be87945-0509-4b37-8e36-6c0a3782973f" providerId="ADAL" clId="{5BB3C4AB-6B36-4B98-89FA-8F7102AFBAF1}" dt="2022-11-14T22:30:09.758" v="520"/>
          <ac:picMkLst>
            <pc:docMk/>
            <pc:sldMk cId="1960412007" sldId="309"/>
            <ac:picMk id="10" creationId="{2189FB77-1438-2F0A-8C63-934B8D8D44B3}"/>
          </ac:picMkLst>
        </pc:picChg>
        <pc:picChg chg="add mod">
          <ac:chgData name="Deacon Seals" userId="4be87945-0509-4b37-8e36-6c0a3782973f" providerId="ADAL" clId="{5BB3C4AB-6B36-4B98-89FA-8F7102AFBAF1}" dt="2022-11-14T22:35:40.258" v="801" actId="1076"/>
          <ac:picMkLst>
            <pc:docMk/>
            <pc:sldMk cId="1960412007" sldId="309"/>
            <ac:picMk id="11" creationId="{8D120777-30F2-E6EC-D8B5-6AE8082CBA68}"/>
          </ac:picMkLst>
        </pc:picChg>
        <pc:picChg chg="add mod">
          <ac:chgData name="Deacon Seals" userId="4be87945-0509-4b37-8e36-6c0a3782973f" providerId="ADAL" clId="{5BB3C4AB-6B36-4B98-89FA-8F7102AFBAF1}" dt="2022-11-14T22:37:05.080" v="811" actId="1076"/>
          <ac:picMkLst>
            <pc:docMk/>
            <pc:sldMk cId="1960412007" sldId="309"/>
            <ac:picMk id="12" creationId="{131B785E-F6A8-C76A-4050-D471FC2BD0B3}"/>
          </ac:picMkLst>
        </pc:picChg>
      </pc:sldChg>
      <pc:sldChg chg="new del">
        <pc:chgData name="Deacon Seals" userId="4be87945-0509-4b37-8e36-6c0a3782973f" providerId="ADAL" clId="{5BB3C4AB-6B36-4B98-89FA-8F7102AFBAF1}" dt="2022-11-14T22:28:52.355" v="482" actId="47"/>
        <pc:sldMkLst>
          <pc:docMk/>
          <pc:sldMk cId="2175085102" sldId="309"/>
        </pc:sldMkLst>
      </pc:sldChg>
      <pc:sldChg chg="addSp delSp modSp new mod modClrScheme modAnim chgLayout">
        <pc:chgData name="Deacon Seals" userId="4be87945-0509-4b37-8e36-6c0a3782973f" providerId="ADAL" clId="{5BB3C4AB-6B36-4B98-89FA-8F7102AFBAF1}" dt="2022-11-18T16:44:48.391" v="2594"/>
        <pc:sldMkLst>
          <pc:docMk/>
          <pc:sldMk cId="2454596887" sldId="310"/>
        </pc:sldMkLst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2" creationId="{9957BD23-D74F-0F4B-4D5A-A213CF1514DB}"/>
          </ac:spMkLst>
        </pc:spChg>
        <pc:spChg chg="del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3" creationId="{FDA6F0C9-2CC7-B544-CABB-201AEF299779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4" creationId="{70FBEF4F-3090-E8D6-947B-7D56A13B70EC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5" creationId="{102A4A2D-AB44-A906-C9A8-48643DC8DF36}"/>
          </ac:spMkLst>
        </pc:spChg>
        <pc:spChg chg="del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6" creationId="{17EF099F-EA76-94CF-3460-F5F014CC9B47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7" creationId="{CC2BAF08-8070-9E31-0D40-A4FD2DC993F4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8" creationId="{0C878D61-CA40-90FF-F76C-84F5F4A0244B}"/>
          </ac:spMkLst>
        </pc:spChg>
        <pc:spChg chg="del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9" creationId="{FA0F5372-4D10-D7EA-592E-C7E77AC35116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0" creationId="{46252A4D-CB89-4A07-AC32-A55462FB5F72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1" creationId="{B0E8AD67-7BAB-86EB-D2A9-1D1590837A7C}"/>
          </ac:spMkLst>
        </pc:spChg>
        <pc:spChg chg="del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2" creationId="{85826F8F-2643-AD78-F028-AEA09C55B290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3" creationId="{B576D09B-32F9-F878-2AC4-EDB9298042F7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4" creationId="{127E86B1-DD44-BD31-9BD3-AA72A0F3B132}"/>
          </ac:spMkLst>
        </pc:spChg>
        <pc:spChg chg="del mod ord">
          <ac:chgData name="Deacon Seals" userId="4be87945-0509-4b37-8e36-6c0a3782973f" providerId="ADAL" clId="{5BB3C4AB-6B36-4B98-89FA-8F7102AFBAF1}" dt="2022-11-18T16:12:28.728" v="919" actId="478"/>
          <ac:spMkLst>
            <pc:docMk/>
            <pc:sldMk cId="2454596887" sldId="310"/>
            <ac:spMk id="15" creationId="{A7E2A83D-F7C8-EB0C-35D4-D524B2CCA514}"/>
          </ac:spMkLst>
        </pc:spChg>
        <pc:spChg chg="del mod ord">
          <ac:chgData name="Deacon Seals" userId="4be87945-0509-4b37-8e36-6c0a3782973f" providerId="ADAL" clId="{5BB3C4AB-6B36-4B98-89FA-8F7102AFBAF1}" dt="2022-11-18T16:12:31.075" v="920" actId="478"/>
          <ac:spMkLst>
            <pc:docMk/>
            <pc:sldMk cId="2454596887" sldId="310"/>
            <ac:spMk id="16" creationId="{770BC1C8-4D6E-4C27-6E01-EDF7CB41F862}"/>
          </ac:spMkLst>
        </pc:spChg>
        <pc:spChg chg="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7" creationId="{2A8401D7-450F-0483-68E3-A59C90422B7D}"/>
          </ac:spMkLst>
        </pc:spChg>
        <pc:spChg chg="add mod ord">
          <ac:chgData name="Deacon Seals" userId="4be87945-0509-4b37-8e36-6c0a3782973f" providerId="ADAL" clId="{5BB3C4AB-6B36-4B98-89FA-8F7102AFBAF1}" dt="2022-11-18T16:12:09.840" v="918" actId="20577"/>
          <ac:spMkLst>
            <pc:docMk/>
            <pc:sldMk cId="2454596887" sldId="310"/>
            <ac:spMk id="18" creationId="{6081D905-6E5F-F959-8948-E2E646F3503A}"/>
          </ac:spMkLst>
        </pc:spChg>
        <pc:spChg chg="add mod ord">
          <ac:chgData name="Deacon Seals" userId="4be87945-0509-4b37-8e36-6c0a3782973f" providerId="ADAL" clId="{5BB3C4AB-6B36-4B98-89FA-8F7102AFBAF1}" dt="2022-11-18T16:19:56.922" v="1458" actId="20577"/>
          <ac:spMkLst>
            <pc:docMk/>
            <pc:sldMk cId="2454596887" sldId="310"/>
            <ac:spMk id="19" creationId="{DD051B21-D913-F628-A16E-C3E45C157E57}"/>
          </ac:spMkLst>
        </pc:spChg>
        <pc:spChg chg="add mod ord">
          <ac:chgData name="Deacon Seals" userId="4be87945-0509-4b37-8e36-6c0a3782973f" providerId="ADAL" clId="{5BB3C4AB-6B36-4B98-89FA-8F7102AFBAF1}" dt="2022-11-18T16:24:39.926" v="1792" actId="20577"/>
          <ac:spMkLst>
            <pc:docMk/>
            <pc:sldMk cId="2454596887" sldId="310"/>
            <ac:spMk id="20" creationId="{1B0E8A5E-A2F1-02E4-7790-625143C5816F}"/>
          </ac:spMkLst>
        </pc:spChg>
        <pc:spChg chg="add mod ord">
          <ac:chgData name="Deacon Seals" userId="4be87945-0509-4b37-8e36-6c0a3782973f" providerId="ADAL" clId="{5BB3C4AB-6B36-4B98-89FA-8F7102AFBAF1}" dt="2022-11-18T16:12:38.794" v="923" actId="20577"/>
          <ac:spMkLst>
            <pc:docMk/>
            <pc:sldMk cId="2454596887" sldId="310"/>
            <ac:spMk id="21" creationId="{F07FA901-DEE8-458D-7C00-6F679765FBF1}"/>
          </ac:spMkLst>
        </pc:spChg>
        <pc:spChg chg="add mod ord">
          <ac:chgData name="Deacon Seals" userId="4be87945-0509-4b37-8e36-6c0a3782973f" providerId="ADAL" clId="{5BB3C4AB-6B36-4B98-89FA-8F7102AFBAF1}" dt="2022-11-18T16:19:00.067" v="1451" actId="20577"/>
          <ac:spMkLst>
            <pc:docMk/>
            <pc:sldMk cId="2454596887" sldId="310"/>
            <ac:spMk id="22" creationId="{8BB73F93-C3B6-4862-F034-7B9280D5A13C}"/>
          </ac:spMkLst>
        </pc:spChg>
        <pc:spChg chg="add mod ord">
          <ac:chgData name="Deacon Seals" userId="4be87945-0509-4b37-8e36-6c0a3782973f" providerId="ADAL" clId="{5BB3C4AB-6B36-4B98-89FA-8F7102AFBAF1}" dt="2022-11-18T16:38:03.460" v="2242" actId="20577"/>
          <ac:spMkLst>
            <pc:docMk/>
            <pc:sldMk cId="2454596887" sldId="310"/>
            <ac:spMk id="23" creationId="{435B2E82-A1D3-521D-FB96-9DAC867CC741}"/>
          </ac:spMkLst>
        </pc:spChg>
        <pc:spChg chg="add mod ord">
          <ac:chgData name="Deacon Seals" userId="4be87945-0509-4b37-8e36-6c0a3782973f" providerId="ADAL" clId="{5BB3C4AB-6B36-4B98-89FA-8F7102AFBAF1}" dt="2022-11-18T16:40:14.622" v="2358" actId="20577"/>
          <ac:spMkLst>
            <pc:docMk/>
            <pc:sldMk cId="2454596887" sldId="310"/>
            <ac:spMk id="24" creationId="{F6E089E9-FAB3-CF09-A737-68B47FFB0D6A}"/>
          </ac:spMkLst>
        </pc:spChg>
        <pc:spChg chg="add mod ord">
          <ac:chgData name="Deacon Seals" userId="4be87945-0509-4b37-8e36-6c0a3782973f" providerId="ADAL" clId="{5BB3C4AB-6B36-4B98-89FA-8F7102AFBAF1}" dt="2022-11-18T16:34:50.661" v="2077" actId="20577"/>
          <ac:spMkLst>
            <pc:docMk/>
            <pc:sldMk cId="2454596887" sldId="310"/>
            <ac:spMk id="25" creationId="{4AA1B66F-5CDA-AAD0-031D-C9570A9A67F6}"/>
          </ac:spMkLst>
        </pc:spChg>
        <pc:spChg chg="add mod ord">
          <ac:chgData name="Deacon Seals" userId="4be87945-0509-4b37-8e36-6c0a3782973f" providerId="ADAL" clId="{5BB3C4AB-6B36-4B98-89FA-8F7102AFBAF1}" dt="2022-11-18T16:38:14.873" v="2256" actId="20577"/>
          <ac:spMkLst>
            <pc:docMk/>
            <pc:sldMk cId="2454596887" sldId="310"/>
            <ac:spMk id="26" creationId="{917EF061-D938-7FA7-4990-0E91514416A1}"/>
          </ac:spMkLst>
        </pc:spChg>
      </pc:sldChg>
      <pc:sldChg chg="modSp add mod modAnim">
        <pc:chgData name="Deacon Seals" userId="4be87945-0509-4b37-8e36-6c0a3782973f" providerId="ADAL" clId="{5BB3C4AB-6B36-4B98-89FA-8F7102AFBAF1}" dt="2022-11-18T16:44:54.568" v="2595"/>
        <pc:sldMkLst>
          <pc:docMk/>
          <pc:sldMk cId="3375352148" sldId="311"/>
        </pc:sldMkLst>
        <pc:spChg chg="mod">
          <ac:chgData name="Deacon Seals" userId="4be87945-0509-4b37-8e36-6c0a3782973f" providerId="ADAL" clId="{5BB3C4AB-6B36-4B98-89FA-8F7102AFBAF1}" dt="2022-11-18T16:33:55.129" v="2051" actId="20577"/>
          <ac:spMkLst>
            <pc:docMk/>
            <pc:sldMk cId="3375352148" sldId="311"/>
            <ac:spMk id="19" creationId="{DD051B21-D913-F628-A16E-C3E45C157E57}"/>
          </ac:spMkLst>
        </pc:spChg>
        <pc:spChg chg="mod">
          <ac:chgData name="Deacon Seals" userId="4be87945-0509-4b37-8e36-6c0a3782973f" providerId="ADAL" clId="{5BB3C4AB-6B36-4B98-89FA-8F7102AFBAF1}" dt="2022-11-18T16:34:24.787" v="2065" actId="20577"/>
          <ac:spMkLst>
            <pc:docMk/>
            <pc:sldMk cId="3375352148" sldId="311"/>
            <ac:spMk id="20" creationId="{1B0E8A5E-A2F1-02E4-7790-625143C5816F}"/>
          </ac:spMkLst>
        </pc:spChg>
        <pc:spChg chg="mod">
          <ac:chgData name="Deacon Seals" userId="4be87945-0509-4b37-8e36-6c0a3782973f" providerId="ADAL" clId="{5BB3C4AB-6B36-4B98-89FA-8F7102AFBAF1}" dt="2022-11-18T16:34:03.407" v="2057" actId="20577"/>
          <ac:spMkLst>
            <pc:docMk/>
            <pc:sldMk cId="3375352148" sldId="311"/>
            <ac:spMk id="21" creationId="{F07FA901-DEE8-458D-7C00-6F679765FBF1}"/>
          </ac:spMkLst>
        </pc:spChg>
        <pc:spChg chg="mod">
          <ac:chgData name="Deacon Seals" userId="4be87945-0509-4b37-8e36-6c0a3782973f" providerId="ADAL" clId="{5BB3C4AB-6B36-4B98-89FA-8F7102AFBAF1}" dt="2022-11-18T16:34:12.892" v="2060"/>
          <ac:spMkLst>
            <pc:docMk/>
            <pc:sldMk cId="3375352148" sldId="311"/>
            <ac:spMk id="22" creationId="{8BB73F93-C3B6-4862-F034-7B9280D5A13C}"/>
          </ac:spMkLst>
        </pc:spChg>
        <pc:spChg chg="mod">
          <ac:chgData name="Deacon Seals" userId="4be87945-0509-4b37-8e36-6c0a3782973f" providerId="ADAL" clId="{5BB3C4AB-6B36-4B98-89FA-8F7102AFBAF1}" dt="2022-11-18T16:42:25.459" v="2428" actId="20577"/>
          <ac:spMkLst>
            <pc:docMk/>
            <pc:sldMk cId="3375352148" sldId="311"/>
            <ac:spMk id="23" creationId="{435B2E82-A1D3-521D-FB96-9DAC867CC741}"/>
          </ac:spMkLst>
        </pc:spChg>
        <pc:spChg chg="mod">
          <ac:chgData name="Deacon Seals" userId="4be87945-0509-4b37-8e36-6c0a3782973f" providerId="ADAL" clId="{5BB3C4AB-6B36-4B98-89FA-8F7102AFBAF1}" dt="2022-11-18T16:44:27.543" v="2591" actId="20577"/>
          <ac:spMkLst>
            <pc:docMk/>
            <pc:sldMk cId="3375352148" sldId="311"/>
            <ac:spMk id="24" creationId="{F6E089E9-FAB3-CF09-A737-68B47FFB0D6A}"/>
          </ac:spMkLst>
        </pc:spChg>
        <pc:spChg chg="mod">
          <ac:chgData name="Deacon Seals" userId="4be87945-0509-4b37-8e36-6c0a3782973f" providerId="ADAL" clId="{5BB3C4AB-6B36-4B98-89FA-8F7102AFBAF1}" dt="2022-11-18T16:34:29.557" v="2069" actId="20577"/>
          <ac:spMkLst>
            <pc:docMk/>
            <pc:sldMk cId="3375352148" sldId="311"/>
            <ac:spMk id="25" creationId="{4AA1B66F-5CDA-AAD0-031D-C9570A9A67F6}"/>
          </ac:spMkLst>
        </pc:spChg>
        <pc:spChg chg="mod">
          <ac:chgData name="Deacon Seals" userId="4be87945-0509-4b37-8e36-6c0a3782973f" providerId="ADAL" clId="{5BB3C4AB-6B36-4B98-89FA-8F7102AFBAF1}" dt="2022-11-18T16:43:13.715" v="2457" actId="20577"/>
          <ac:spMkLst>
            <pc:docMk/>
            <pc:sldMk cId="3375352148" sldId="311"/>
            <ac:spMk id="26" creationId="{917EF061-D938-7FA7-4990-0E91514416A1}"/>
          </ac:spMkLst>
        </pc:spChg>
      </pc:sldChg>
      <pc:sldChg chg="addSp delSp modSp add mod delAnim modAnim">
        <pc:chgData name="Deacon Seals" userId="4be87945-0509-4b37-8e36-6c0a3782973f" providerId="ADAL" clId="{5BB3C4AB-6B36-4B98-89FA-8F7102AFBAF1}" dt="2022-11-18T16:49:23.786" v="2860" actId="478"/>
        <pc:sldMkLst>
          <pc:docMk/>
          <pc:sldMk cId="207816425" sldId="312"/>
        </pc:sldMkLst>
        <pc:spChg chg="add del mod">
          <ac:chgData name="Deacon Seals" userId="4be87945-0509-4b37-8e36-6c0a3782973f" providerId="ADAL" clId="{5BB3C4AB-6B36-4B98-89FA-8F7102AFBAF1}" dt="2022-11-18T16:49:23.786" v="2860" actId="478"/>
          <ac:spMkLst>
            <pc:docMk/>
            <pc:sldMk cId="207816425" sldId="312"/>
            <ac:spMk id="3" creationId="{43F8F62A-D418-96E5-FF8F-E125645E8B97}"/>
          </ac:spMkLst>
        </pc:spChg>
        <pc:spChg chg="add del mod">
          <ac:chgData name="Deacon Seals" userId="4be87945-0509-4b37-8e36-6c0a3782973f" providerId="ADAL" clId="{5BB3C4AB-6B36-4B98-89FA-8F7102AFBAF1}" dt="2022-11-18T16:49:22.067" v="2859" actId="478"/>
          <ac:spMkLst>
            <pc:docMk/>
            <pc:sldMk cId="207816425" sldId="312"/>
            <ac:spMk id="5" creationId="{1091DE33-0059-8898-D51E-FD7FDE0AFD89}"/>
          </ac:spMkLst>
        </pc:spChg>
        <pc:spChg chg="mod">
          <ac:chgData name="Deacon Seals" userId="4be87945-0509-4b37-8e36-6c0a3782973f" providerId="ADAL" clId="{5BB3C4AB-6B36-4B98-89FA-8F7102AFBAF1}" dt="2022-11-18T16:45:25.251" v="2609" actId="20577"/>
          <ac:spMkLst>
            <pc:docMk/>
            <pc:sldMk cId="207816425" sldId="312"/>
            <ac:spMk id="18" creationId="{6081D905-6E5F-F959-8948-E2E646F3503A}"/>
          </ac:spMkLst>
        </pc:spChg>
        <pc:spChg chg="mod">
          <ac:chgData name="Deacon Seals" userId="4be87945-0509-4b37-8e36-6c0a3782973f" providerId="ADAL" clId="{5BB3C4AB-6B36-4B98-89FA-8F7102AFBAF1}" dt="2022-11-18T16:47:05.461" v="2740" actId="20577"/>
          <ac:spMkLst>
            <pc:docMk/>
            <pc:sldMk cId="207816425" sldId="312"/>
            <ac:spMk id="19" creationId="{DD051B21-D913-F628-A16E-C3E45C157E57}"/>
          </ac:spMkLst>
        </pc:spChg>
        <pc:spChg chg="mod">
          <ac:chgData name="Deacon Seals" userId="4be87945-0509-4b37-8e36-6c0a3782973f" providerId="ADAL" clId="{5BB3C4AB-6B36-4B98-89FA-8F7102AFBAF1}" dt="2022-11-18T16:48:44.476" v="2852" actId="20577"/>
          <ac:spMkLst>
            <pc:docMk/>
            <pc:sldMk cId="207816425" sldId="312"/>
            <ac:spMk id="20" creationId="{1B0E8A5E-A2F1-02E4-7790-625143C5816F}"/>
          </ac:spMkLst>
        </pc:spChg>
        <pc:spChg chg="mod">
          <ac:chgData name="Deacon Seals" userId="4be87945-0509-4b37-8e36-6c0a3782973f" providerId="ADAL" clId="{5BB3C4AB-6B36-4B98-89FA-8F7102AFBAF1}" dt="2022-11-18T16:45:40.146" v="2620" actId="20577"/>
          <ac:spMkLst>
            <pc:docMk/>
            <pc:sldMk cId="207816425" sldId="312"/>
            <ac:spMk id="21" creationId="{F07FA901-DEE8-458D-7C00-6F679765FBF1}"/>
          </ac:spMkLst>
        </pc:spChg>
        <pc:spChg chg="mod">
          <ac:chgData name="Deacon Seals" userId="4be87945-0509-4b37-8e36-6c0a3782973f" providerId="ADAL" clId="{5BB3C4AB-6B36-4B98-89FA-8F7102AFBAF1}" dt="2022-11-18T16:48:03.155" v="2762" actId="20577"/>
          <ac:spMkLst>
            <pc:docMk/>
            <pc:sldMk cId="207816425" sldId="312"/>
            <ac:spMk id="22" creationId="{8BB73F93-C3B6-4862-F034-7B9280D5A13C}"/>
          </ac:spMkLst>
        </pc:spChg>
        <pc:spChg chg="del mod">
          <ac:chgData name="Deacon Seals" userId="4be87945-0509-4b37-8e36-6c0a3782973f" providerId="ADAL" clId="{5BB3C4AB-6B36-4B98-89FA-8F7102AFBAF1}" dt="2022-11-18T16:49:11.675" v="2855" actId="478"/>
          <ac:spMkLst>
            <pc:docMk/>
            <pc:sldMk cId="207816425" sldId="312"/>
            <ac:spMk id="23" creationId="{435B2E82-A1D3-521D-FB96-9DAC867CC741}"/>
          </ac:spMkLst>
        </pc:spChg>
        <pc:spChg chg="del mod">
          <ac:chgData name="Deacon Seals" userId="4be87945-0509-4b37-8e36-6c0a3782973f" providerId="ADAL" clId="{5BB3C4AB-6B36-4B98-89FA-8F7102AFBAF1}" dt="2022-11-18T16:49:14.332" v="2856" actId="478"/>
          <ac:spMkLst>
            <pc:docMk/>
            <pc:sldMk cId="207816425" sldId="312"/>
            <ac:spMk id="24" creationId="{F6E089E9-FAB3-CF09-A737-68B47FFB0D6A}"/>
          </ac:spMkLst>
        </pc:spChg>
        <pc:spChg chg="del">
          <ac:chgData name="Deacon Seals" userId="4be87945-0509-4b37-8e36-6c0a3782973f" providerId="ADAL" clId="{5BB3C4AB-6B36-4B98-89FA-8F7102AFBAF1}" dt="2022-11-18T16:49:19.640" v="2858" actId="478"/>
          <ac:spMkLst>
            <pc:docMk/>
            <pc:sldMk cId="207816425" sldId="312"/>
            <ac:spMk id="25" creationId="{4AA1B66F-5CDA-AAD0-031D-C9570A9A67F6}"/>
          </ac:spMkLst>
        </pc:spChg>
        <pc:spChg chg="del">
          <ac:chgData name="Deacon Seals" userId="4be87945-0509-4b37-8e36-6c0a3782973f" providerId="ADAL" clId="{5BB3C4AB-6B36-4B98-89FA-8F7102AFBAF1}" dt="2022-11-18T16:49:16.601" v="2857" actId="478"/>
          <ac:spMkLst>
            <pc:docMk/>
            <pc:sldMk cId="207816425" sldId="312"/>
            <ac:spMk id="26" creationId="{917EF061-D938-7FA7-4990-0E91514416A1}"/>
          </ac:spMkLst>
        </pc:spChg>
      </pc:sldChg>
    </pc:docChg>
  </pc:docChgLst>
  <pc:docChgLst>
    <pc:chgData name="Deacon Seals" userId="4be87945-0509-4b37-8e36-6c0a3782973f" providerId="ADAL" clId="{C9CE4D6F-8676-4416-8F1B-E16B6551E19C}"/>
    <pc:docChg chg="custSel addSld modSld">
      <pc:chgData name="Deacon Seals" userId="4be87945-0509-4b37-8e36-6c0a3782973f" providerId="ADAL" clId="{C9CE4D6F-8676-4416-8F1B-E16B6551E19C}" dt="2022-08-31T20:55:59.788" v="24" actId="1076"/>
      <pc:docMkLst>
        <pc:docMk/>
      </pc:docMkLst>
      <pc:sldChg chg="addSp delSp modSp new mod">
        <pc:chgData name="Deacon Seals" userId="4be87945-0509-4b37-8e36-6c0a3782973f" providerId="ADAL" clId="{C9CE4D6F-8676-4416-8F1B-E16B6551E19C}" dt="2022-08-31T20:55:59.788" v="24" actId="1076"/>
        <pc:sldMkLst>
          <pc:docMk/>
          <pc:sldMk cId="2747796318" sldId="307"/>
        </pc:sldMkLst>
        <pc:spChg chg="del">
          <ac:chgData name="Deacon Seals" userId="4be87945-0509-4b37-8e36-6c0a3782973f" providerId="ADAL" clId="{C9CE4D6F-8676-4416-8F1B-E16B6551E19C}" dt="2022-08-31T20:53:30.511" v="1" actId="931"/>
          <ac:spMkLst>
            <pc:docMk/>
            <pc:sldMk cId="2747796318" sldId="307"/>
            <ac:spMk id="3" creationId="{72B28B92-B1E5-D4FA-099A-F181785C5D72}"/>
          </ac:spMkLst>
        </pc:spChg>
        <pc:spChg chg="del">
          <ac:chgData name="Deacon Seals" userId="4be87945-0509-4b37-8e36-6c0a3782973f" providerId="ADAL" clId="{C9CE4D6F-8676-4416-8F1B-E16B6551E19C}" dt="2022-08-31T20:53:54.710" v="6" actId="478"/>
          <ac:spMkLst>
            <pc:docMk/>
            <pc:sldMk cId="2747796318" sldId="307"/>
            <ac:spMk id="4" creationId="{61675350-DCC9-A194-51E5-6EE53F2628B6}"/>
          </ac:spMkLst>
        </pc:spChg>
        <pc:spChg chg="del">
          <ac:chgData name="Deacon Seals" userId="4be87945-0509-4b37-8e36-6c0a3782973f" providerId="ADAL" clId="{C9CE4D6F-8676-4416-8F1B-E16B6551E19C}" dt="2022-08-31T20:53:49.129" v="5" actId="478"/>
          <ac:spMkLst>
            <pc:docMk/>
            <pc:sldMk cId="2747796318" sldId="307"/>
            <ac:spMk id="5" creationId="{E203237E-3734-1452-3DD7-F1D5C8E4709A}"/>
          </ac:spMkLst>
        </pc:spChg>
        <pc:spChg chg="add mod">
          <ac:chgData name="Deacon Seals" userId="4be87945-0509-4b37-8e36-6c0a3782973f" providerId="ADAL" clId="{C9CE4D6F-8676-4416-8F1B-E16B6551E19C}" dt="2022-08-31T20:55:59.788" v="24" actId="1076"/>
          <ac:spMkLst>
            <pc:docMk/>
            <pc:sldMk cId="2747796318" sldId="307"/>
            <ac:spMk id="9" creationId="{00F445ED-D6B8-5A9B-7F26-F99B9A7AF916}"/>
          </ac:spMkLst>
        </pc:spChg>
        <pc:picChg chg="add mod">
          <ac:chgData name="Deacon Seals" userId="4be87945-0509-4b37-8e36-6c0a3782973f" providerId="ADAL" clId="{C9CE4D6F-8676-4416-8F1B-E16B6551E19C}" dt="2022-08-31T20:55:53.730" v="23" actId="1076"/>
          <ac:picMkLst>
            <pc:docMk/>
            <pc:sldMk cId="2747796318" sldId="307"/>
            <ac:picMk id="8" creationId="{47CEBB38-2893-10B4-58C0-30017E632E53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7115BA-D6B3-4643-9465-2AF54BA202D8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89EE9727-1D54-4BFE-83F5-699CCF4D4004}">
      <dgm:prSet phldrT="[Text]" custT="1"/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Pure</a:t>
          </a:r>
          <a:br>
            <a:rPr lang="en-US" sz="2000" dirty="0">
              <a:solidFill>
                <a:schemeClr val="bg1"/>
              </a:solidFill>
            </a:rPr>
          </a:br>
          <a:r>
            <a:rPr lang="en-US" sz="2000" dirty="0">
              <a:solidFill>
                <a:schemeClr val="bg1"/>
              </a:solidFill>
            </a:rPr>
            <a:t>Python*</a:t>
          </a:r>
        </a:p>
      </dgm:t>
    </dgm:pt>
    <dgm:pt modelId="{2BFB45AB-87B7-4C2E-AAED-ED91AE08C06F}" type="parTrans" cxnId="{763851F7-03F9-47A9-B822-8121449F046D}">
      <dgm:prSet/>
      <dgm:spPr/>
      <dgm:t>
        <a:bodyPr/>
        <a:lstStyle/>
        <a:p>
          <a:endParaRPr lang="en-US"/>
        </a:p>
      </dgm:t>
    </dgm:pt>
    <dgm:pt modelId="{B5EE42E6-B4D5-48D9-88F1-A9378353FF71}" type="sibTrans" cxnId="{763851F7-03F9-47A9-B822-8121449F046D}">
      <dgm:prSet/>
      <dgm:spPr/>
      <dgm:t>
        <a:bodyPr/>
        <a:lstStyle/>
        <a:p>
          <a:endParaRPr lang="en-US"/>
        </a:p>
      </dgm:t>
    </dgm:pt>
    <dgm:pt modelId="{40ECFF34-35C2-498B-93F0-C391DC10B7BC}">
      <dgm:prSet phldrT="[Text]" custT="1"/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Python with low-level components</a:t>
          </a:r>
        </a:p>
      </dgm:t>
    </dgm:pt>
    <dgm:pt modelId="{016E51E8-D966-4AFC-B073-5E55CA7BCF14}" type="parTrans" cxnId="{03A507FC-1FB8-4D99-AA29-E6EF0979F2C7}">
      <dgm:prSet/>
      <dgm:spPr/>
      <dgm:t>
        <a:bodyPr/>
        <a:lstStyle/>
        <a:p>
          <a:endParaRPr lang="en-US"/>
        </a:p>
      </dgm:t>
    </dgm:pt>
    <dgm:pt modelId="{D526EC7A-7010-4AC1-974D-2DB01770964B}" type="sibTrans" cxnId="{03A507FC-1FB8-4D99-AA29-E6EF0979F2C7}">
      <dgm:prSet/>
      <dgm:spPr/>
      <dgm:t>
        <a:bodyPr/>
        <a:lstStyle/>
        <a:p>
          <a:endParaRPr lang="en-US"/>
        </a:p>
      </dgm:t>
    </dgm:pt>
    <dgm:pt modelId="{A3610CB7-7268-49D5-8E11-4CD04482C50B}">
      <dgm:prSet phldrT="[Text]" custT="1"/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Pure</a:t>
          </a:r>
          <a:r>
            <a:rPr lang="en-US" sz="2000" baseline="0" dirty="0">
              <a:solidFill>
                <a:schemeClr val="bg1"/>
              </a:solidFill>
            </a:rPr>
            <a:t> low-level language development</a:t>
          </a:r>
          <a:endParaRPr lang="en-US" sz="2000" dirty="0">
            <a:solidFill>
              <a:schemeClr val="bg1"/>
            </a:solidFill>
          </a:endParaRPr>
        </a:p>
      </dgm:t>
    </dgm:pt>
    <dgm:pt modelId="{0B1DBE6C-8E09-449A-B3A5-4DA37E8A37CE}" type="parTrans" cxnId="{A78BCAC3-C884-4D0B-B322-FB47E21D7B19}">
      <dgm:prSet/>
      <dgm:spPr/>
      <dgm:t>
        <a:bodyPr/>
        <a:lstStyle/>
        <a:p>
          <a:endParaRPr lang="en-US"/>
        </a:p>
      </dgm:t>
    </dgm:pt>
    <dgm:pt modelId="{F093D0F7-1476-4140-9DFD-EF3B42345DC8}" type="sibTrans" cxnId="{A78BCAC3-C884-4D0B-B322-FB47E21D7B19}">
      <dgm:prSet/>
      <dgm:spPr/>
      <dgm:t>
        <a:bodyPr/>
        <a:lstStyle/>
        <a:p>
          <a:endParaRPr lang="en-US"/>
        </a:p>
      </dgm:t>
    </dgm:pt>
    <dgm:pt modelId="{38D09CEF-8E32-48E3-9C20-70F84FAD045B}" type="pres">
      <dgm:prSet presAssocID="{457115BA-D6B3-4643-9465-2AF54BA202D8}" presName="Name0" presStyleCnt="0">
        <dgm:presLayoutVars>
          <dgm:dir/>
          <dgm:animLvl val="lvl"/>
          <dgm:resizeHandles val="exact"/>
        </dgm:presLayoutVars>
      </dgm:prSet>
      <dgm:spPr/>
    </dgm:pt>
    <dgm:pt modelId="{BBC8ED6F-5C96-4224-9925-0636D25C66A7}" type="pres">
      <dgm:prSet presAssocID="{89EE9727-1D54-4BFE-83F5-699CCF4D4004}" presName="Name8" presStyleCnt="0"/>
      <dgm:spPr/>
    </dgm:pt>
    <dgm:pt modelId="{F7F2748A-7001-4CF7-BB1D-E5F8ECA62C4C}" type="pres">
      <dgm:prSet presAssocID="{89EE9727-1D54-4BFE-83F5-699CCF4D4004}" presName="level" presStyleLbl="node1" presStyleIdx="0" presStyleCnt="3">
        <dgm:presLayoutVars>
          <dgm:chMax val="1"/>
          <dgm:bulletEnabled val="1"/>
        </dgm:presLayoutVars>
      </dgm:prSet>
      <dgm:spPr/>
    </dgm:pt>
    <dgm:pt modelId="{9D50F60B-DF8A-44C2-B3C5-162BB6222C91}" type="pres">
      <dgm:prSet presAssocID="{89EE9727-1D54-4BFE-83F5-699CCF4D400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B13DA1-CE0C-4895-A1EF-51729FF96C4C}" type="pres">
      <dgm:prSet presAssocID="{40ECFF34-35C2-498B-93F0-C391DC10B7BC}" presName="Name8" presStyleCnt="0"/>
      <dgm:spPr/>
    </dgm:pt>
    <dgm:pt modelId="{F8F4676A-F38E-4302-BE9C-559952668F6A}" type="pres">
      <dgm:prSet presAssocID="{40ECFF34-35C2-498B-93F0-C391DC10B7BC}" presName="level" presStyleLbl="node1" presStyleIdx="1" presStyleCnt="3">
        <dgm:presLayoutVars>
          <dgm:chMax val="1"/>
          <dgm:bulletEnabled val="1"/>
        </dgm:presLayoutVars>
      </dgm:prSet>
      <dgm:spPr/>
    </dgm:pt>
    <dgm:pt modelId="{6AE543B5-A831-41B0-B0C1-B9DC4B1D672F}" type="pres">
      <dgm:prSet presAssocID="{40ECFF34-35C2-498B-93F0-C391DC10B7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BEDB38D-5F7F-4CEF-937E-F6932FD17D95}" type="pres">
      <dgm:prSet presAssocID="{A3610CB7-7268-49D5-8E11-4CD04482C50B}" presName="Name8" presStyleCnt="0"/>
      <dgm:spPr/>
    </dgm:pt>
    <dgm:pt modelId="{35030BAA-E849-4985-AEE1-4C72DBF02EAC}" type="pres">
      <dgm:prSet presAssocID="{A3610CB7-7268-49D5-8E11-4CD04482C50B}" presName="level" presStyleLbl="node1" presStyleIdx="2" presStyleCnt="3">
        <dgm:presLayoutVars>
          <dgm:chMax val="1"/>
          <dgm:bulletEnabled val="1"/>
        </dgm:presLayoutVars>
      </dgm:prSet>
      <dgm:spPr/>
    </dgm:pt>
    <dgm:pt modelId="{4E73F470-40BA-45BD-896D-958EA119CBAF}" type="pres">
      <dgm:prSet presAssocID="{A3610CB7-7268-49D5-8E11-4CD04482C50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E5DF21E-05E4-4122-BD50-A2F864FA8BCB}" type="presOf" srcId="{A3610CB7-7268-49D5-8E11-4CD04482C50B}" destId="{4E73F470-40BA-45BD-896D-958EA119CBAF}" srcOrd="1" destOrd="0" presId="urn:microsoft.com/office/officeart/2005/8/layout/pyramid1"/>
    <dgm:cxn modelId="{7BC3E260-921C-49C8-9A04-EC2EA033E3DF}" type="presOf" srcId="{40ECFF34-35C2-498B-93F0-C391DC10B7BC}" destId="{F8F4676A-F38E-4302-BE9C-559952668F6A}" srcOrd="0" destOrd="0" presId="urn:microsoft.com/office/officeart/2005/8/layout/pyramid1"/>
    <dgm:cxn modelId="{D788D244-7CA2-4765-8A5D-4020F1583993}" type="presOf" srcId="{89EE9727-1D54-4BFE-83F5-699CCF4D4004}" destId="{9D50F60B-DF8A-44C2-B3C5-162BB6222C91}" srcOrd="1" destOrd="0" presId="urn:microsoft.com/office/officeart/2005/8/layout/pyramid1"/>
    <dgm:cxn modelId="{1CD36C4F-CA91-4366-BC5E-D93964089A91}" type="presOf" srcId="{A3610CB7-7268-49D5-8E11-4CD04482C50B}" destId="{35030BAA-E849-4985-AEE1-4C72DBF02EAC}" srcOrd="0" destOrd="0" presId="urn:microsoft.com/office/officeart/2005/8/layout/pyramid1"/>
    <dgm:cxn modelId="{AF7AC6BE-FE4B-4BEE-9761-10B8BF3B0E5D}" type="presOf" srcId="{40ECFF34-35C2-498B-93F0-C391DC10B7BC}" destId="{6AE543B5-A831-41B0-B0C1-B9DC4B1D672F}" srcOrd="1" destOrd="0" presId="urn:microsoft.com/office/officeart/2005/8/layout/pyramid1"/>
    <dgm:cxn modelId="{A78BCAC3-C884-4D0B-B322-FB47E21D7B19}" srcId="{457115BA-D6B3-4643-9465-2AF54BA202D8}" destId="{A3610CB7-7268-49D5-8E11-4CD04482C50B}" srcOrd="2" destOrd="0" parTransId="{0B1DBE6C-8E09-449A-B3A5-4DA37E8A37CE}" sibTransId="{F093D0F7-1476-4140-9DFD-EF3B42345DC8}"/>
    <dgm:cxn modelId="{763851F7-03F9-47A9-B822-8121449F046D}" srcId="{457115BA-D6B3-4643-9465-2AF54BA202D8}" destId="{89EE9727-1D54-4BFE-83F5-699CCF4D4004}" srcOrd="0" destOrd="0" parTransId="{2BFB45AB-87B7-4C2E-AAED-ED91AE08C06F}" sibTransId="{B5EE42E6-B4D5-48D9-88F1-A9378353FF71}"/>
    <dgm:cxn modelId="{48EAFFF8-D021-4FC1-A3FC-DE445BCA8E9E}" type="presOf" srcId="{457115BA-D6B3-4643-9465-2AF54BA202D8}" destId="{38D09CEF-8E32-48E3-9C20-70F84FAD045B}" srcOrd="0" destOrd="0" presId="urn:microsoft.com/office/officeart/2005/8/layout/pyramid1"/>
    <dgm:cxn modelId="{96E415FA-2830-44B7-BE94-068A1AC4AE8F}" type="presOf" srcId="{89EE9727-1D54-4BFE-83F5-699CCF4D4004}" destId="{F7F2748A-7001-4CF7-BB1D-E5F8ECA62C4C}" srcOrd="0" destOrd="0" presId="urn:microsoft.com/office/officeart/2005/8/layout/pyramid1"/>
    <dgm:cxn modelId="{03A507FC-1FB8-4D99-AA29-E6EF0979F2C7}" srcId="{457115BA-D6B3-4643-9465-2AF54BA202D8}" destId="{40ECFF34-35C2-498B-93F0-C391DC10B7BC}" srcOrd="1" destOrd="0" parTransId="{016E51E8-D966-4AFC-B073-5E55CA7BCF14}" sibTransId="{D526EC7A-7010-4AC1-974D-2DB01770964B}"/>
    <dgm:cxn modelId="{69EFFC41-14B3-4BB8-961B-7515045824B8}" type="presParOf" srcId="{38D09CEF-8E32-48E3-9C20-70F84FAD045B}" destId="{BBC8ED6F-5C96-4224-9925-0636D25C66A7}" srcOrd="0" destOrd="0" presId="urn:microsoft.com/office/officeart/2005/8/layout/pyramid1"/>
    <dgm:cxn modelId="{6F19D0A4-7511-4CC0-BC2D-F36D6DF6859C}" type="presParOf" srcId="{BBC8ED6F-5C96-4224-9925-0636D25C66A7}" destId="{F7F2748A-7001-4CF7-BB1D-E5F8ECA62C4C}" srcOrd="0" destOrd="0" presId="urn:microsoft.com/office/officeart/2005/8/layout/pyramid1"/>
    <dgm:cxn modelId="{3CBACBF2-11FC-4951-8C03-24D47EB03762}" type="presParOf" srcId="{BBC8ED6F-5C96-4224-9925-0636D25C66A7}" destId="{9D50F60B-DF8A-44C2-B3C5-162BB6222C91}" srcOrd="1" destOrd="0" presId="urn:microsoft.com/office/officeart/2005/8/layout/pyramid1"/>
    <dgm:cxn modelId="{0AD59372-6572-4563-A40C-B7188D4E3CA4}" type="presParOf" srcId="{38D09CEF-8E32-48E3-9C20-70F84FAD045B}" destId="{22B13DA1-CE0C-4895-A1EF-51729FF96C4C}" srcOrd="1" destOrd="0" presId="urn:microsoft.com/office/officeart/2005/8/layout/pyramid1"/>
    <dgm:cxn modelId="{2B91F1DE-0528-43A1-8773-CA8405B950A3}" type="presParOf" srcId="{22B13DA1-CE0C-4895-A1EF-51729FF96C4C}" destId="{F8F4676A-F38E-4302-BE9C-559952668F6A}" srcOrd="0" destOrd="0" presId="urn:microsoft.com/office/officeart/2005/8/layout/pyramid1"/>
    <dgm:cxn modelId="{7F66DB80-1886-495C-8F22-2C11604755E1}" type="presParOf" srcId="{22B13DA1-CE0C-4895-A1EF-51729FF96C4C}" destId="{6AE543B5-A831-41B0-B0C1-B9DC4B1D672F}" srcOrd="1" destOrd="0" presId="urn:microsoft.com/office/officeart/2005/8/layout/pyramid1"/>
    <dgm:cxn modelId="{83575964-3624-46D1-9375-730C1C1FF95A}" type="presParOf" srcId="{38D09CEF-8E32-48E3-9C20-70F84FAD045B}" destId="{1BEDB38D-5F7F-4CEF-937E-F6932FD17D95}" srcOrd="2" destOrd="0" presId="urn:microsoft.com/office/officeart/2005/8/layout/pyramid1"/>
    <dgm:cxn modelId="{EA9F08E4-E0C2-463D-85F6-C107AAAB431B}" type="presParOf" srcId="{1BEDB38D-5F7F-4CEF-937E-F6932FD17D95}" destId="{35030BAA-E849-4985-AEE1-4C72DBF02EAC}" srcOrd="0" destOrd="0" presId="urn:microsoft.com/office/officeart/2005/8/layout/pyramid1"/>
    <dgm:cxn modelId="{24F83A9B-4D9A-48EA-8FDB-34AD7EEA3B23}" type="presParOf" srcId="{1BEDB38D-5F7F-4CEF-937E-F6932FD17D95}" destId="{4E73F470-40BA-45BD-896D-958EA119CBA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F2748A-7001-4CF7-BB1D-E5F8ECA62C4C}">
      <dsp:nvSpPr>
        <dsp:cNvPr id="0" name=""/>
        <dsp:cNvSpPr/>
      </dsp:nvSpPr>
      <dsp:spPr>
        <a:xfrm>
          <a:off x="2266950" y="0"/>
          <a:ext cx="2266950" cy="1280160"/>
        </a:xfrm>
        <a:prstGeom prst="trapezoid">
          <a:avLst>
            <a:gd name="adj" fmla="val 8854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Pure</a:t>
          </a:r>
          <a:br>
            <a:rPr lang="en-US" sz="2000" kern="1200" dirty="0">
              <a:solidFill>
                <a:schemeClr val="bg1"/>
              </a:solidFill>
            </a:rPr>
          </a:br>
          <a:r>
            <a:rPr lang="en-US" sz="2000" kern="1200" dirty="0">
              <a:solidFill>
                <a:schemeClr val="bg1"/>
              </a:solidFill>
            </a:rPr>
            <a:t>Python*</a:t>
          </a:r>
        </a:p>
      </dsp:txBody>
      <dsp:txXfrm>
        <a:off x="2266950" y="0"/>
        <a:ext cx="2266950" cy="1280160"/>
      </dsp:txXfrm>
    </dsp:sp>
    <dsp:sp modelId="{F8F4676A-F38E-4302-BE9C-559952668F6A}">
      <dsp:nvSpPr>
        <dsp:cNvPr id="0" name=""/>
        <dsp:cNvSpPr/>
      </dsp:nvSpPr>
      <dsp:spPr>
        <a:xfrm>
          <a:off x="1133475" y="1280160"/>
          <a:ext cx="4533900" cy="1280160"/>
        </a:xfrm>
        <a:prstGeom prst="trapezoid">
          <a:avLst>
            <a:gd name="adj" fmla="val 88542"/>
          </a:avLst>
        </a:prstGeom>
        <a:solidFill>
          <a:schemeClr val="accent5">
            <a:hueOff val="-1235607"/>
            <a:satOff val="-17872"/>
            <a:lumOff val="17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Python with low-level components</a:t>
          </a:r>
        </a:p>
      </dsp:txBody>
      <dsp:txXfrm>
        <a:off x="1926907" y="1280160"/>
        <a:ext cx="2947035" cy="1280160"/>
      </dsp:txXfrm>
    </dsp:sp>
    <dsp:sp modelId="{35030BAA-E849-4985-AEE1-4C72DBF02EAC}">
      <dsp:nvSpPr>
        <dsp:cNvPr id="0" name=""/>
        <dsp:cNvSpPr/>
      </dsp:nvSpPr>
      <dsp:spPr>
        <a:xfrm>
          <a:off x="0" y="2560320"/>
          <a:ext cx="6800850" cy="1280160"/>
        </a:xfrm>
        <a:prstGeom prst="trapezoid">
          <a:avLst>
            <a:gd name="adj" fmla="val 88542"/>
          </a:avLst>
        </a:prstGeom>
        <a:solidFill>
          <a:schemeClr val="accent5">
            <a:hueOff val="-2471213"/>
            <a:satOff val="-35744"/>
            <a:lumOff val="3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Pure</a:t>
          </a:r>
          <a:r>
            <a:rPr lang="en-US" sz="2000" kern="1200" baseline="0" dirty="0">
              <a:solidFill>
                <a:schemeClr val="bg1"/>
              </a:solidFill>
            </a:rPr>
            <a:t> low-level language development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190148" y="2560320"/>
        <a:ext cx="4420552" cy="1280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oup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oup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7" name="Graphic 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 ch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9" name="Graphic 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tangle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Freeform: Shape 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Freeform: Shape 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Freeform: Shape 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Freeform: Shape 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36" name="Text Placeholder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0" name="Text Placeholder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2" name="Text Placeholder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4" name="Text Placeholder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5" name="Text Placeholder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6" name="Text Placeholder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8" name="Text Placeholder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4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8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2" name="Slide Number Placeholder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1" name="Text Placeholder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5" name="Text Placeholder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2" name="Text Placeholder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6" name="Text Placeholder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9" name="Text Placeholder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3" name="Text Placeholder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>
            <a:noAutofit/>
          </a:bodyPr>
          <a:lstStyle>
            <a:lvl1pPr marL="0" indent="0" algn="r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" name="Text Placeholder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4" name="Text Placeholder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8" name="Text Placeholder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Slide Number Placehold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0" name="Freeform: Shape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7" name="Text Placeholder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9" name="Text Placeholder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2" name="Text Placeholder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" name="Text Placeholder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4" name="Text Placeholder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" name="Graphic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 descr="A black and white striped pattern&#10;&#10;Description automatically generated with low confidenc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c 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8" name="Graphic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9" name="Text Placeholder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68" name="Text Placeholder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Slide Number Placeholder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anchor="b"/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oup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oup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oup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oup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oup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oup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oup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 with ic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0" name="Online Image Placeholder 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1" name="Online Image Placeholder 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2" name="Online Image Placeholder 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verview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81" name="Text Placeholder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dit.com/r/ProgrammerHumor/comments/wy7uxi/even_html/" TargetMode="External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Farama-Foundation/Gymnasium" TargetMode="External"/><Relationship Id="rId2" Type="http://schemas.openxmlformats.org/officeDocument/2006/relationships/hyperlink" Target="https://github.com/google/brax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ithub.com/deepmind/open_spie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daptive-intelligent-robotics/QDax" TargetMode="External"/><Relationship Id="rId2" Type="http://schemas.openxmlformats.org/officeDocument/2006/relationships/hyperlink" Target="https://github.com/RobertTLange/evosax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github.com/DLR-RM/stable-baselines3" TargetMode="External"/><Relationship Id="rId4" Type="http://schemas.openxmlformats.org/officeDocument/2006/relationships/hyperlink" Target="https://github.com/DEAP/dea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uber-research/PyTorch-NEAT" TargetMode="External"/><Relationship Id="rId2" Type="http://schemas.openxmlformats.org/officeDocument/2006/relationships/hyperlink" Target="https://cs.gmu.edu/~eclab/projects/ecj/" TargetMode="Externa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4" y="1122363"/>
            <a:ext cx="5486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AI Software Development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/>
          <a:p>
            <a:r>
              <a:rPr lang="en-US" dirty="0"/>
              <a:t>Tips, tricks, and pitfalls for writing AI (mostly EC) code in 2023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By Deacon Seals</a:t>
            </a:r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F351F-1289-442C-2A9B-65F0A0BBA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D5326-270E-4693-B2E3-93E09C47D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the primary goal learning a skill or completing a task?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Beware inadvertently swapping these during the project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Differentiate between these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Establish dedicated learning projects if necessary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Define clear project goals and scope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Establish criteria for project success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E.g., the existence of a specific set of features, data on the performance of a new mutation operator, etc.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Don’t make everything from scratch!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Determine milestones required to satisfy success criteria and meet project goals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Pick the right tools for the job (more on this later)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2072C-B3FF-5A23-ABF6-58D5BE78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3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C631E-5BAF-1921-5933-41B31B5F8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a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B3C76-A6D0-AF32-12A4-EFB801314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Identify a minimum viable product (MVP)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components are hard requirements for project success?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components are optional?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Can you complete the MVP and make optional components stretch goals?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 pragmatic about project progress when considering tangents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Is a new feature/subtask necessary for project success?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Will a new feature/subtask significantly improve the success of the project?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 aware of timelines and deadlines (and beware scope creep)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 prepared for failure and changing needs/requirements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Fail fast!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Determine failure criteria for rapid iteration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D76E1-222F-F75C-7363-1A74994BB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2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5CE51-8E84-7372-3E2E-3A69B43B6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Research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508AB-5B59-FBD9-C07A-8C693DFDD6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Build off existing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Much easier to determine originality of ideas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Good way to get citations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literature review early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Determining work originality after the fact is nerve-racking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Allows you to identify problems your work could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Think like a scientist!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Define clear, measurable goals from the onset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Including success and failure criteria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Failure as a finding is a valuable project characteristic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DA0041-6001-B490-595D-D460A6BC5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8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A70DB-A8B5-7D73-B2A3-8F1EA0464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6260" y="1098339"/>
            <a:ext cx="6059069" cy="2264112"/>
          </a:xfrm>
        </p:spPr>
        <p:txBody>
          <a:bodyPr/>
          <a:lstStyle/>
          <a:p>
            <a:r>
              <a:rPr lang="en-US" dirty="0"/>
              <a:t>Development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C3C596-43DA-E5B5-93E0-A049EAC7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21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2C72C-4786-9244-4731-001DB32D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Text&#10;&#10;Description automatically generated with medium confidence">
            <a:extLst>
              <a:ext uri="{FF2B5EF4-FFF2-40B4-BE49-F238E27FC236}">
                <a16:creationId xmlns:a16="http://schemas.microsoft.com/office/drawing/2014/main" id="{47CEBB38-2893-10B4-58C0-30017E632E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6437" y="532014"/>
            <a:ext cx="5848802" cy="5793971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36F84-6686-7917-8744-D36D6A92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F445ED-D6B8-5A9B-7F26-F99B9A7AF916}"/>
              </a:ext>
            </a:extLst>
          </p:cNvPr>
          <p:cNvSpPr txBox="1"/>
          <p:nvPr/>
        </p:nvSpPr>
        <p:spPr>
          <a:xfrm>
            <a:off x="3544579" y="6356350"/>
            <a:ext cx="43925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/>
              </a:rPr>
              <a:t>https://www.reddit.com/r/ProgrammerHumor/comments/wy7uxi/even_html/</a:t>
            </a:r>
            <a:r>
              <a:rPr lang="en-US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7796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AB0A5-E4FE-D20E-B682-CB3BF2441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Picking Programming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61434-4790-AC0F-ED2B-6EACFA277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View programming languages as a tool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the right tool for the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Let existing resources and tools guide you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Are there existing implementations of important components of your target application?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E.g., you need to use a complex physics simulation that is only implemented in C++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languages are these implementations in?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Of the programming languages with rich library support, which one best suits your needs?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Pick languages at the right level of abstraction for your project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Don’t ignore development time or only focus on compute time!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Human development time is often expensive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Let computers work for you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Consider combinations of programming languages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Consider high-level acceleration tools (e.g., GPU acceleration in Python)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My advice: only use low-level languages if you have a specific reason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A44-B636-50EF-4708-C207223BA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5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AA910-D709-5392-3160-E6E233D6E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a Low-Level Language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1CE3A-3D28-F379-B63D-2A3FFC2F67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Required tools are implemented without a high-level interface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 complex physics simulation that only provides an interface in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Your application is prohibitively computationally expensive, and that cost can’t be alleviated by higher-level parallelism or acceleration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Consider only implementing required portions in a low-level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Your project has the specific goal of learning a low-level language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BDD0B-7A76-8D7E-6E7A-DB9A92D67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70268-205B-217B-FA2C-99780E79F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make a new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DB4D1-C124-4AD0-DFD4-7BE92E1BF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Scenario 1: there no existing tools that satisfy your project’s required capabilities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I.e., the thing you need completely does not exist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does not include performance requirements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Scenario 2: tools exist that satisfy your project’s required capabilities, but they suck “enough”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Performance of existing tools is so poor that creating a replacement would be a meaningful contribution to your 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Your use case of existing tools is so ill-suited to their intended use case that creating an alternative or wrapper would be a meaningful contribution to your 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You have attempted to use existing tools and found their documentation so incomplete that using their code is impractical and creating an alternative or wrapper would be a meaningful contribution to your 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Litmus test: would a new tool be a meaningful contribution to your field?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Are there specific improvements you could provide or use cases you could expand support to?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A8367-6186-3762-2BD5-31B8FA092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43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718E-FFA2-CB54-3ECE-38BB449DF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Slides about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81603-21C6-5E9B-1B01-6B4C0F6030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Python became incredibly popular in the AI community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Replaced LISP, Java, C++, and other lower-level 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Library support is very good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Mature, well-optimized libraries developed and funded by Google, Meta (Facebook), and others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Frequently use faster, low-level languages under the hood (more on this later)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Python has a high level of abstraction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Great for rapid prototyping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First-party libraries like multiprocessing and random are performant and feature rich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Flexibility enables lots of footguns (more on this later)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8C344-15AD-DAC2-1442-E7E06CC1D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74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9D151-FFD2-435A-9756-985C7876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Required Development time by Programming language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0498E0FC-67C8-459E-A724-8B699096F0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3534404"/>
              </p:ext>
            </p:extLst>
          </p:nvPr>
        </p:nvGraphicFramePr>
        <p:xfrm>
          <a:off x="914400" y="2206377"/>
          <a:ext cx="6800850" cy="384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6E84B-1C90-42CE-98DD-31E5DC44B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9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DA3A-32E9-483E-B9EE-19FBA9D34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99EF5-B3DE-44D6-8B2B-F4D5A62F08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Software development is an inherently subjective topic filled with </a:t>
            </a:r>
            <a:r>
              <a:rPr lang="en-US" b="1" dirty="0"/>
              <a:t>lots</a:t>
            </a:r>
            <a:r>
              <a:rPr lang="en-US" dirty="0"/>
              <a:t> of opinions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is no “one size fits all” approach to writing software as any supposedly optimal approach often varies by expertise, resources, and domain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Goals: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Make you aware of 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Highlighting when to use different tools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E7E60-E8F7-49C1-89D3-3B28477C5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7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BF474-CEC0-4F1A-A048-43335A7FC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of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97BBE-2854-43E8-8024-D2D2DCA85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Prone to abusive programming practices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Using dictionaries instead of classes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Inconsistent use of variable names and data types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High-level abstractions can obscure computational cost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Example: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if individual in population: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	# do something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O(n) if population is a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O(1) if population is a set or dictionary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7ABFE-D09D-4AEE-83C1-397E82A8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9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BF474-CEC0-4F1A-A048-43335A7FC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of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97BBE-2854-43E8-8024-D2D2DCA85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Python doesn’t support sharing Python variables in memory between 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Must use shared </a:t>
            </a:r>
            <a:r>
              <a:rPr lang="en-US" dirty="0" err="1">
                <a:solidFill>
                  <a:schemeClr val="bg1"/>
                </a:solidFill>
              </a:rPr>
              <a:t>ctype</a:t>
            </a:r>
            <a:r>
              <a:rPr lang="en-US" dirty="0">
                <a:solidFill>
                  <a:schemeClr val="bg1"/>
                </a:solidFill>
              </a:rPr>
              <a:t> variables or a manager process that host variables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Python has quirks that are unintuitive when compared to other languages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Implicit pass-by-reference and pass-by-value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Multithreading vs multiprocessing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7ABFE-D09D-4AEE-83C1-397E82A8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9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3C23D-C203-472C-9569-6C094F34A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“Python is slow”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A5BE9-C378-47FC-B7E7-4B1A17810F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Optimized compiled code is typically faster than equivalent interpreted code (Python)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Algorithmic time complexity still dominates language-based performance differences in most cases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Development time is often far more expensive/valuable than compute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primary exceptions to this are caused my severe computation resource constraints (e.g., embedded devices or very large amounts of data)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F0C3D-68F0-4E74-92F0-0EF1D05F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5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453AC-5B52-4186-878B-83A45FD11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Python “Fast enough”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75BF9-A17C-4EE3-9799-1214E0A07E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Using a C/C++ core and/or accelerators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5D37D7-0097-4818-AA07-E039F09778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PyTorch</a:t>
            </a:r>
            <a:r>
              <a:rPr lang="en-US" dirty="0"/>
              <a:t>, </a:t>
            </a:r>
            <a:r>
              <a:rPr lang="en-US" dirty="0" err="1"/>
              <a:t>Tensorflow</a:t>
            </a:r>
            <a:r>
              <a:rPr lang="en-US" dirty="0"/>
              <a:t>, NumPy, JAX, scikit-learn, </a:t>
            </a:r>
            <a:r>
              <a:rPr lang="en-US" dirty="0" err="1"/>
              <a:t>iGraph</a:t>
            </a:r>
            <a:r>
              <a:rPr lang="en-US" dirty="0"/>
              <a:t>, and many more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 very common trend for domains known for high computation cost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C6CD84D-E4BA-4191-B9BB-F49A30AC9F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Just-in-time compilation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CE26E94-2CE9-4701-B5BB-A016AA90B9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Compile portions of Python code at runtime (e.g., </a:t>
            </a:r>
            <a:r>
              <a:rPr lang="en-US" dirty="0" err="1"/>
              <a:t>PyPy</a:t>
            </a:r>
            <a:r>
              <a:rPr lang="en-US" dirty="0"/>
              <a:t>, </a:t>
            </a:r>
            <a:r>
              <a:rPr lang="en-US" dirty="0" err="1"/>
              <a:t>Numba</a:t>
            </a:r>
            <a:r>
              <a:rPr lang="en-US" dirty="0"/>
              <a:t>, and JAX)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Potential performance improvements vary by workload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295A1B4-26C1-4C35-BEC4-52C7B0FF33D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Use a profiler (please)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4D396D0-ABF9-490B-96DE-DEF6450DC9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python –m </a:t>
            </a:r>
            <a:r>
              <a:rPr lang="en-US" dirty="0" err="1"/>
              <a:t>cProfile</a:t>
            </a:r>
            <a:r>
              <a:rPr lang="en-US" dirty="0"/>
              <a:t> -s </a:t>
            </a:r>
            <a:r>
              <a:rPr lang="en-US" dirty="0" err="1"/>
              <a:t>tottime</a:t>
            </a:r>
            <a:r>
              <a:rPr lang="en-US" dirty="0"/>
              <a:t> myPythonProgram.py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0B80F20-6D72-47E2-BADF-EC654D0A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8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  <p:bldP spid="6" grpId="0" build="p"/>
      <p:bldP spid="7" grpId="0" uiExpand="1" build="p"/>
      <p:bldP spid="8" grpId="0" build="p"/>
      <p:bldP spid="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B926-10F2-48AC-A1E3-5C2E0E914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Writing better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00BB3-FAE6-4064-A91B-F14D787D2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Know when to use different data structures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List vs set vs heap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Applicable to all programming languages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Pay attention to data type and what’s happening “under the hood”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Membership check on list vs set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Use multiprocessing pools and </a:t>
            </a:r>
            <a:r>
              <a:rPr lang="en-US" dirty="0" err="1">
                <a:solidFill>
                  <a:schemeClr val="bg1"/>
                </a:solidFill>
              </a:rPr>
              <a:t>multiprocessing.pool.starmap_async</a:t>
            </a:r>
            <a:r>
              <a:rPr lang="en-US" dirty="0">
                <a:solidFill>
                  <a:schemeClr val="bg1"/>
                </a:solidFill>
              </a:rPr>
              <a:t>() to easily parallelize function calls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Know when to use multiprocessing (concurrent execution) vs multithreading (sequential execution) too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38850-5459-4A15-A1A2-3D026D4F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39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B926-10F2-48AC-A1E3-5C2E0E914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Writing better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00BB3-FAE6-4064-A91B-F14D787D2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List comprehension can be faster than a for loop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Be careful to maintain legibility though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Tutorial: https://realpython.com/list-comprehension-python/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Generators can improve memory utilization and compute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Tutorial: https://realpython.com/introduction-to-python-generators/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38850-5459-4A15-A1A2-3D026D4F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9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69BD0-965A-C3E6-0F01-8993FFE66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using Python with Other Languages?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3C1E0-EFB0-EE9A-3C31-32A0AB692394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cap="none" dirty="0" err="1"/>
              <a:t>Cython</a:t>
            </a:r>
            <a:endParaRPr lang="en-US" cap="non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DDCBC-ABD9-A7A7-8798-18967D9B5A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cap="none" dirty="0"/>
              <a:t>C extensions for Python</a:t>
            </a:r>
          </a:p>
          <a:p>
            <a:pPr lvl="1"/>
            <a:r>
              <a:rPr lang="en-US" dirty="0"/>
              <a:t>Not to be confused with </a:t>
            </a:r>
            <a:r>
              <a:rPr lang="en-US" dirty="0" err="1"/>
              <a:t>CPython</a:t>
            </a:r>
            <a:r>
              <a:rPr lang="en-US" dirty="0"/>
              <a:t> (the default Python interpreter written in C)</a:t>
            </a:r>
          </a:p>
          <a:p>
            <a:r>
              <a:rPr lang="en-US" dirty="0"/>
              <a:t>Generates C/C++ code and Python wrapper code</a:t>
            </a:r>
          </a:p>
          <a:p>
            <a:r>
              <a:rPr lang="en-US" dirty="0"/>
              <a:t>C functions can be called from pure Python wrapper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11E900-D19A-4664-4460-DADE60080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cap="none" dirty="0"/>
              <a:t>PyO3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471306-5CEB-2B22-FD03-845CC125AF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Rust bindings for Python</a:t>
            </a:r>
          </a:p>
          <a:p>
            <a:r>
              <a:rPr lang="en-US" dirty="0"/>
              <a:t>Creates native Python modules from compiled Rust</a:t>
            </a:r>
          </a:p>
          <a:p>
            <a:r>
              <a:rPr lang="en-US" dirty="0"/>
              <a:t>Interoperable with </a:t>
            </a:r>
            <a:r>
              <a:rPr lang="en-US" dirty="0" err="1"/>
              <a:t>PyPy</a:t>
            </a:r>
            <a:r>
              <a:rPr lang="en-US" dirty="0"/>
              <a:t> just-in-time compiler</a:t>
            </a:r>
          </a:p>
          <a:p>
            <a:r>
              <a:rPr lang="en-US" dirty="0"/>
              <a:t>Allows Rust code to call Python as well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54FF2B-B40B-16F2-B806-37D7D531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8D120777-30F2-E6EC-D8B5-6AE8082CB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15489" y="5495163"/>
            <a:ext cx="2095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@PyO3">
            <a:extLst>
              <a:ext uri="{FF2B5EF4-FFF2-40B4-BE49-F238E27FC236}">
                <a16:creationId xmlns:a16="http://schemas.microsoft.com/office/drawing/2014/main" id="{131B785E-F6A8-C76A-4050-D471FC2BD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918" y="5396622"/>
            <a:ext cx="1130531" cy="113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41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7235-0E89-1ACB-75CE-D38AF30CE1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045A2E-325A-05EF-AF0B-1F726F24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40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6081D905-6E5F-F959-8948-E2E646F35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Libraries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07FA901-DEE8-458D-7C00-6F679765FB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Jax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D051B21-D913-F628-A16E-C3E45C157E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Accelerated linear algebra for Python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Includes JIT compiler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Auto-differentiation and GPU/TPU support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8BB73F93-C3B6-4862-F034-7B9280D5A1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cap="none" dirty="0" err="1"/>
              <a:t>Tensorflow</a:t>
            </a:r>
            <a:r>
              <a:rPr lang="en-US" cap="none" dirty="0"/>
              <a:t> / </a:t>
            </a:r>
            <a:r>
              <a:rPr lang="en-US" cap="none" dirty="0" err="1"/>
              <a:t>Pytorch</a:t>
            </a:r>
            <a:endParaRPr lang="en-US" cap="none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B0E8A5E-A2F1-02E4-7790-625143C581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Deep learning libraries for accelerated gradient-based optimization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rich with some caveats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AA1B66F-5CDA-AAD0-031D-C9570A9A67F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cap="none" dirty="0"/>
              <a:t>Gym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35B2E82-A1D3-521D-FB96-9DAC867CC7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RL environments with a standardized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hlinkClick r:id="rId2"/>
              </a:rPr>
              <a:t>Brax</a:t>
            </a:r>
            <a:r>
              <a:rPr lang="en-US" dirty="0"/>
              <a:t> (gym in JAX)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May have migrated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917EF061-D938-7FA7-4990-0E91514416A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cap="none" dirty="0" err="1"/>
              <a:t>OpenSpiel</a:t>
            </a:r>
            <a:endParaRPr lang="en-US" cap="none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F6E089E9-FAB3-CF09-A737-68B47FFB0D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RL environment for games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C++ (typically) wrapped for Python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Link</a:t>
            </a:r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A8401D7-450F-0483-68E3-A59C904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9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19" grpId="0" uiExpand="1" build="p"/>
      <p:bldP spid="22" grpId="0" build="p"/>
      <p:bldP spid="20" grpId="0" uiExpand="1" build="p"/>
      <p:bldP spid="25" grpId="0" build="p"/>
      <p:bldP spid="23" grpId="0" uiExpand="1" build="p"/>
      <p:bldP spid="26" grpId="0" build="p"/>
      <p:bldP spid="24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6081D905-6E5F-F959-8948-E2E646F35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Libraries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07FA901-DEE8-458D-7C00-6F679765FB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cap="none" dirty="0" err="1"/>
              <a:t>evosax</a:t>
            </a:r>
            <a:endParaRPr lang="en-US" cap="none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D051B21-D913-F628-A16E-C3E45C157E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Evolution strategies in JAX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Accelerated neuroevolution library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Primarily focused on CMA-ES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8BB73F93-C3B6-4862-F034-7B9280D5A1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cap="none" dirty="0" err="1"/>
              <a:t>QDax</a:t>
            </a:r>
            <a:endParaRPr lang="en-US" cap="none" dirty="0"/>
          </a:p>
          <a:p>
            <a:endParaRPr lang="en-US" cap="none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B0E8A5E-A2F1-02E4-7790-625143C581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Accelerated Quality-Diversity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QD neuroevolution library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AA1B66F-5CDA-AAD0-031D-C9570A9A67F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cap="none" dirty="0"/>
              <a:t>DEAP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35B2E82-A1D3-521D-FB96-9DAC867CC7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Distributed Evolutionary Algorithms in Python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GP, GA, MOEA, CMA-ES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917EF061-D938-7FA7-4990-0E91514416A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cap="none" dirty="0"/>
              <a:t>Stable Baselines3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F6E089E9-FAB3-CF09-A737-68B47FFB0D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Reliable reference implementation of deep RL algorithms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Useful if applicable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A8401D7-450F-0483-68E3-A59C904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5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19" grpId="0" uiExpand="1" build="p"/>
      <p:bldP spid="22" grpId="0" build="p"/>
      <p:bldP spid="20" grpId="0" uiExpand="1" build="p"/>
      <p:bldP spid="25" grpId="0" build="p"/>
      <p:bldP spid="23" grpId="0" uiExpand="1" build="p"/>
      <p:bldP spid="26" grpId="0" build="p"/>
      <p:bldP spid="2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81A22-37AF-0FE7-C5A1-E169E8D4A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Abridged 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286E6-4B0A-33B9-05DB-F860D4839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Undergrad (2013-2018)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Missouri University of Science and Technology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Electrical Engineering, Computer Engineering, and Computer Science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 years as a design lead on a student design team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Year 1 – Lead of Electronics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One-person team under higher-ranking project lead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Poorly planned project that failed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Learned a lot about how not to plan a project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Year 2 – Lead of Innovation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Recruited students from my majors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Leveraged existing experiences to design a project I could solo if necessary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Won 2</a:t>
            </a:r>
            <a:r>
              <a:rPr lang="en-US" baseline="30000" dirty="0"/>
              <a:t>nd</a:t>
            </a:r>
            <a:r>
              <a:rPr lang="en-US" dirty="0"/>
              <a:t> place innovation reward at international engineering competition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Rapid prototyping internship between design lead positions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Led 2 semester senior design team of 2 other electrical engineers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Machine that creates artificial muscles from fishing 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75F0C-9DA2-E1C7-E748-4104FA2C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4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6081D905-6E5F-F959-8948-E2E646F35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Libraries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07FA901-DEE8-458D-7C00-6F679765FB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cap="none" dirty="0"/>
              <a:t>ECJ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D051B21-D913-F628-A16E-C3E45C157E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Java-based Evolutionary Computation Research System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Useful if your application domain meshes with Java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8BB73F93-C3B6-4862-F034-7B9280D5A1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cap="none" dirty="0" err="1"/>
              <a:t>PyTorch</a:t>
            </a:r>
            <a:r>
              <a:rPr lang="en-US" cap="none" dirty="0"/>
              <a:t> NEAT</a:t>
            </a:r>
          </a:p>
          <a:p>
            <a:endParaRPr lang="en-US" cap="none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B0E8A5E-A2F1-02E4-7790-625143C581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Support for wide variety of NEAT algorithms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Uses a very old version of </a:t>
            </a:r>
            <a:r>
              <a:rPr lang="en-US" dirty="0" err="1"/>
              <a:t>PyTorch</a:t>
            </a:r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A8401D7-450F-0483-68E3-A59C904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64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D9A0-EA56-0A3B-8D26-D112B89C9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Uncovered Topics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5CF60-A668-A02E-A517-779644B229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Running a group project/leading a project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Effective use of Git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Good versioning practices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Automated testing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Good practices for project portability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Avoiding “it works on my machine”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Project licensing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Picking a topic of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4164D-2825-FEF1-4FAA-8966F193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275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D28D4-AA1D-B04C-CA8C-5BE3B9FE4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Remarks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D86DC-6664-44A8-A21C-85386BDDF9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 realistic and practical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Set project goals and stick to them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Fail fast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the right tools for the job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Learning new tools is valuable experience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Form good reasons for what you do and don’t like about existing tools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Your time is valuable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Let computers work for you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Stand on the shoulders of giants (and all that)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098B1-A6BC-70F2-95D4-6138DA55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7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EE93-8585-46D4-A7EC-F184E317C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4" y="1122363"/>
            <a:ext cx="5486400" cy="23876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FC60-19C3-4901-93F7-7AAF4C09F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 bIns="0">
            <a:normAutofit/>
          </a:bodyPr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3649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81A22-37AF-0FE7-C5A1-E169E8D4A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Abridged 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286E6-4B0A-33B9-05DB-F860D4839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Teaching Assistant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Started as undergrad in 2018 for AI course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Added EC in 2018 as grad student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Became Lead TA in 2019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Assignment Curriculum Designer in 2021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Mentor TA starting in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Started on poorly-planned solo project in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Joined CEADS-LIN in 2019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Collaboration with Los Alamos National Lab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Became Technical Project Lead in 2020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More than a dozen members at peak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Served as a mentor or advisor on at least a dozen other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Senior capstones, Master’s theses, research projects,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75F0C-9DA2-E1C7-E748-4104FA2C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59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A3EBA-0B96-9253-C0F1-8DD500D0B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observations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228DB-9128-888E-AE99-33644CF721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Engineers and software developers love to make everything from scratch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Drive for ambitious goals/exercises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Unwilling to learn new 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I’m not a graceful learner without an immediate knack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People will go through great lengths to avoid paying attention or critical thought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</a:rPr>
              <a:t>Don’t Make Me Think: A Common Sense Approach to Web Usability</a:t>
            </a:r>
            <a:r>
              <a:rPr lang="en-US" dirty="0">
                <a:solidFill>
                  <a:schemeClr val="bg1"/>
                </a:solidFill>
              </a:rPr>
              <a:t> - Steve Krug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Less energy to personify inanimate objects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Hope for unsolvable or niche problems (e.g., novel compiler bugs)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Hail Mary solutions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Delete and rewrite code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Ask ChatGPT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D290D-DD32-BB98-9D6C-457FE2A4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5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A3EBA-0B96-9253-C0F1-8DD500D0B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observations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228DB-9128-888E-AE99-33644CF721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Lots of good, useful characteristics can strangle a project in excess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Tenacity -&gt; stubbornness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Flexibility -&gt; flighty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Optimism -&gt; audaciousness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Ambitiousness -&gt; unrealistic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Creativity -&gt; scope creep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Projects need accountability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Project failure can be the most valuable experience (in moderation and with added effort effort)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D290D-DD32-BB98-9D6C-457FE2A4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4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78F43-2148-EF6A-9C50-FB7D5F818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pitfalls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1870A-2F13-1CCA-BC00-A0985F8C9C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Blind/dogmatic use of a programming language, tool, or technique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When you have a hammer, everything looks like a nail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Failing to prioritize project success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Building everything from scratch and/or reinventing the wheel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Sacrificing progress for the sake of a tangent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Adding features (scope creep)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Using a project to “learn a new language” (or similar)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Never clearly establishing project goals or scope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Failure to adapt to changing requirements or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The sunk cost fallacy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Reluctance to abandon something because of heavy investment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AD2A2-4C5B-1623-FE6E-291FA73C9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8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885B6-1A8A-366D-7AF5-BF0C6DE93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38D9F-007B-5986-D1D6-5A1C9253DB45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D0115-8C2A-5FAE-5664-6E87F9564B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Starting a project</a:t>
            </a:r>
          </a:p>
          <a:p>
            <a:r>
              <a:rPr lang="en-US" dirty="0"/>
              <a:t>Executing a project</a:t>
            </a:r>
          </a:p>
          <a:p>
            <a:r>
              <a:rPr lang="en-US" dirty="0"/>
              <a:t>Tips for research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CB894-7CE2-7873-58A7-6C4D661E38D8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en-US" dirty="0"/>
              <a:t>Development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0708DFB-F4ED-2A82-0514-0B03A1E23D4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Picking a programming language</a:t>
            </a:r>
          </a:p>
          <a:p>
            <a:r>
              <a:rPr lang="en-US" dirty="0"/>
              <a:t>When to make a new tool</a:t>
            </a:r>
          </a:p>
          <a:p>
            <a:r>
              <a:rPr lang="en-US" dirty="0"/>
              <a:t>Lots of slides about Python development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BA8BB4D-6933-316D-4B6D-CD8937D40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65547B2-4582-81CC-9D89-335808A96C4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Recommendations to build on top of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A0BCA-FB5C-B894-6789-D5DEA25DB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50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1EEE7-E4C0-ADBC-D033-57CA3EFFBE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390DDD-48FF-1256-93A4-74D2FB430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39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ful Abstract Pitch Deck_tm33968143_Win32_JB_SL_v3" id="{C3D5CE6D-3494-4BBD-B7F5-AA5B348ED394}" vid="{982B489A-C9B1-4FBF-BBC5-D41820D271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7CDCE58-E008-4D50-B18E-ADC19CB290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D1D862-643C-46A1-A5ED-679CEB6DE2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4F7209-A407-4CFB-9C3E-C69AB93152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Colorful abstract pitch deck</Template>
  <TotalTime>2364</TotalTime>
  <Words>2078</Words>
  <Application>Microsoft Office PowerPoint</Application>
  <PresentationFormat>Widescreen</PresentationFormat>
  <Paragraphs>310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Avenir Next LT Pro</vt:lpstr>
      <vt:lpstr>Calibri</vt:lpstr>
      <vt:lpstr>Office Theme</vt:lpstr>
      <vt:lpstr>AI Software Development </vt:lpstr>
      <vt:lpstr>Disclaimer</vt:lpstr>
      <vt:lpstr>Abridged Qualifications</vt:lpstr>
      <vt:lpstr>Abridged Qualifications</vt:lpstr>
      <vt:lpstr>Some observations</vt:lpstr>
      <vt:lpstr>Some observations</vt:lpstr>
      <vt:lpstr>Common pitfalls</vt:lpstr>
      <vt:lpstr>Overview</vt:lpstr>
      <vt:lpstr>Projects</vt:lpstr>
      <vt:lpstr>Starting a Project</vt:lpstr>
      <vt:lpstr>Executing a Project</vt:lpstr>
      <vt:lpstr>Tips for Research</vt:lpstr>
      <vt:lpstr>Development</vt:lpstr>
      <vt:lpstr>PowerPoint Presentation</vt:lpstr>
      <vt:lpstr>Picking Programming Languages</vt:lpstr>
      <vt:lpstr>When to Use a Low-Level Language</vt:lpstr>
      <vt:lpstr>When to make a new tool</vt:lpstr>
      <vt:lpstr>Lots of Slides about Python</vt:lpstr>
      <vt:lpstr>Required Development time by Programming language</vt:lpstr>
      <vt:lpstr>Caveats of Python</vt:lpstr>
      <vt:lpstr>Caveats of Python</vt:lpstr>
      <vt:lpstr>“Python is slow”</vt:lpstr>
      <vt:lpstr>Making Python “Fast enough”</vt:lpstr>
      <vt:lpstr>Tips for Writing better Python</vt:lpstr>
      <vt:lpstr>Tips for Writing better Python</vt:lpstr>
      <vt:lpstr>What About using Python with Other Languages?</vt:lpstr>
      <vt:lpstr>Tools</vt:lpstr>
      <vt:lpstr>Notable Libraries</vt:lpstr>
      <vt:lpstr>Notable Libraries</vt:lpstr>
      <vt:lpstr>Legacy Libraries</vt:lpstr>
      <vt:lpstr>Related Uncovered Topics</vt:lpstr>
      <vt:lpstr>Closing Remarks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</dc:title>
  <dc:creator>Deacon Seals</dc:creator>
  <cp:lastModifiedBy>Deacon Seals</cp:lastModifiedBy>
  <cp:revision>2</cp:revision>
  <dcterms:created xsi:type="dcterms:W3CDTF">2021-12-01T22:08:38Z</dcterms:created>
  <dcterms:modified xsi:type="dcterms:W3CDTF">2023-12-01T18:10:45Z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