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66"/>
  </p:notesMasterIdLst>
  <p:sldIdLst>
    <p:sldId id="306" r:id="rId5"/>
    <p:sldId id="372" r:id="rId6"/>
    <p:sldId id="325" r:id="rId7"/>
    <p:sldId id="326" r:id="rId8"/>
    <p:sldId id="327" r:id="rId9"/>
    <p:sldId id="328" r:id="rId10"/>
    <p:sldId id="329" r:id="rId11"/>
    <p:sldId id="309" r:id="rId12"/>
    <p:sldId id="317" r:id="rId13"/>
    <p:sldId id="318" r:id="rId14"/>
    <p:sldId id="365" r:id="rId15"/>
    <p:sldId id="369" r:id="rId16"/>
    <p:sldId id="367" r:id="rId17"/>
    <p:sldId id="368" r:id="rId18"/>
    <p:sldId id="370" r:id="rId19"/>
    <p:sldId id="371" r:id="rId20"/>
    <p:sldId id="366" r:id="rId21"/>
    <p:sldId id="319" r:id="rId22"/>
    <p:sldId id="320" r:id="rId23"/>
    <p:sldId id="314" r:id="rId24"/>
    <p:sldId id="322" r:id="rId25"/>
    <p:sldId id="315" r:id="rId26"/>
    <p:sldId id="323" r:id="rId27"/>
    <p:sldId id="324" r:id="rId28"/>
    <p:sldId id="316" r:id="rId29"/>
    <p:sldId id="333" r:id="rId30"/>
    <p:sldId id="334" r:id="rId31"/>
    <p:sldId id="335" r:id="rId32"/>
    <p:sldId id="338" r:id="rId33"/>
    <p:sldId id="373" r:id="rId34"/>
    <p:sldId id="374" r:id="rId35"/>
    <p:sldId id="332" r:id="rId36"/>
    <p:sldId id="331" r:id="rId37"/>
    <p:sldId id="377" r:id="rId38"/>
    <p:sldId id="330" r:id="rId39"/>
    <p:sldId id="357" r:id="rId40"/>
    <p:sldId id="379" r:id="rId41"/>
    <p:sldId id="378" r:id="rId42"/>
    <p:sldId id="358" r:id="rId43"/>
    <p:sldId id="359" r:id="rId44"/>
    <p:sldId id="360" r:id="rId45"/>
    <p:sldId id="362" r:id="rId46"/>
    <p:sldId id="361" r:id="rId47"/>
    <p:sldId id="381" r:id="rId48"/>
    <p:sldId id="380" r:id="rId49"/>
    <p:sldId id="375" r:id="rId50"/>
    <p:sldId id="343" r:id="rId51"/>
    <p:sldId id="341" r:id="rId52"/>
    <p:sldId id="344" r:id="rId53"/>
    <p:sldId id="345" r:id="rId54"/>
    <p:sldId id="346" r:id="rId55"/>
    <p:sldId id="347" r:id="rId56"/>
    <p:sldId id="348" r:id="rId57"/>
    <p:sldId id="349" r:id="rId58"/>
    <p:sldId id="350" r:id="rId59"/>
    <p:sldId id="351" r:id="rId60"/>
    <p:sldId id="352" r:id="rId61"/>
    <p:sldId id="353" r:id="rId62"/>
    <p:sldId id="354" r:id="rId63"/>
    <p:sldId id="355" r:id="rId64"/>
    <p:sldId id="356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8A788D-0E0C-4275-9114-D8079F0EEF72}" v="4086" dt="2023-11-15T16:59:55.6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84967" autoAdjust="0"/>
  </p:normalViewPr>
  <p:slideViewPr>
    <p:cSldViewPr snapToGrid="0">
      <p:cViewPr varScale="1">
        <p:scale>
          <a:sx n="55" d="100"/>
          <a:sy n="55" d="100"/>
        </p:scale>
        <p:origin x="60" y="738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con Seals" userId="4be87945-0509-4b37-8e36-6c0a3782973f" providerId="ADAL" clId="{918A788D-0E0C-4275-9114-D8079F0EEF72}"/>
    <pc:docChg chg="undo redo custSel addSld delSld modSld sldOrd">
      <pc:chgData name="Deacon Seals" userId="4be87945-0509-4b37-8e36-6c0a3782973f" providerId="ADAL" clId="{918A788D-0E0C-4275-9114-D8079F0EEF72}" dt="2023-11-15T16:59:55.653" v="14674"/>
      <pc:docMkLst>
        <pc:docMk/>
      </pc:docMkLst>
      <pc:sldChg chg="addSp delSp modSp mod modClrScheme chgLayout">
        <pc:chgData name="Deacon Seals" userId="4be87945-0509-4b37-8e36-6c0a3782973f" providerId="ADAL" clId="{918A788D-0E0C-4275-9114-D8079F0EEF72}" dt="2023-11-14T19:42:14.580" v="5390" actId="700"/>
        <pc:sldMkLst>
          <pc:docMk/>
          <pc:sldMk cId="114769864" sldId="306"/>
        </pc:sldMkLst>
        <pc:spChg chg="mod ord">
          <ac:chgData name="Deacon Seals" userId="4be87945-0509-4b37-8e36-6c0a3782973f" providerId="ADAL" clId="{918A788D-0E0C-4275-9114-D8079F0EEF72}" dt="2023-11-14T19:42:14.580" v="5390" actId="700"/>
          <ac:spMkLst>
            <pc:docMk/>
            <pc:sldMk cId="114769864" sldId="306"/>
            <ac:spMk id="2" creationId="{C3A9968B-2619-4F71-AB00-4C493E120805}"/>
          </ac:spMkLst>
        </pc:spChg>
        <pc:spChg chg="mod ord">
          <ac:chgData name="Deacon Seals" userId="4be87945-0509-4b37-8e36-6c0a3782973f" providerId="ADAL" clId="{918A788D-0E0C-4275-9114-D8079F0EEF72}" dt="2023-11-14T19:42:14.580" v="5390" actId="700"/>
          <ac:spMkLst>
            <pc:docMk/>
            <pc:sldMk cId="114769864" sldId="306"/>
            <ac:spMk id="3" creationId="{A5F14073-9F68-4B7E-A576-26899D58C7A9}"/>
          </ac:spMkLst>
        </pc:spChg>
        <pc:spChg chg="add del mod ord">
          <ac:chgData name="Deacon Seals" userId="4be87945-0509-4b37-8e36-6c0a3782973f" providerId="ADAL" clId="{918A788D-0E0C-4275-9114-D8079F0EEF72}" dt="2023-11-14T19:42:14.580" v="5390" actId="700"/>
          <ac:spMkLst>
            <pc:docMk/>
            <pc:sldMk cId="114769864" sldId="306"/>
            <ac:spMk id="4" creationId="{BCD516F7-31DB-1F6A-D601-C1B89A22E329}"/>
          </ac:spMkLst>
        </pc:spChg>
        <pc:spChg chg="add del mod ord">
          <ac:chgData name="Deacon Seals" userId="4be87945-0509-4b37-8e36-6c0a3782973f" providerId="ADAL" clId="{918A788D-0E0C-4275-9114-D8079F0EEF72}" dt="2023-11-14T19:42:14.580" v="5390" actId="700"/>
          <ac:spMkLst>
            <pc:docMk/>
            <pc:sldMk cId="114769864" sldId="306"/>
            <ac:spMk id="5" creationId="{2E239A0D-339F-325B-33E0-1D32A029F2F1}"/>
          </ac:spMkLst>
        </pc:spChg>
        <pc:spChg chg="add del mod ord">
          <ac:chgData name="Deacon Seals" userId="4be87945-0509-4b37-8e36-6c0a3782973f" providerId="ADAL" clId="{918A788D-0E0C-4275-9114-D8079F0EEF72}" dt="2023-11-14T19:42:14.580" v="5390" actId="700"/>
          <ac:spMkLst>
            <pc:docMk/>
            <pc:sldMk cId="114769864" sldId="306"/>
            <ac:spMk id="6" creationId="{75DAC82C-84C6-0369-A4D0-C77A8372AE17}"/>
          </ac:spMkLst>
        </pc:spChg>
      </pc:sldChg>
      <pc:sldChg chg="modSp mod">
        <pc:chgData name="Deacon Seals" userId="4be87945-0509-4b37-8e36-6c0a3782973f" providerId="ADAL" clId="{918A788D-0E0C-4275-9114-D8079F0EEF72}" dt="2023-11-15T13:22:01.155" v="9555" actId="20577"/>
        <pc:sldMkLst>
          <pc:docMk/>
          <pc:sldMk cId="2227882511" sldId="309"/>
        </pc:sldMkLst>
        <pc:spChg chg="mod">
          <ac:chgData name="Deacon Seals" userId="4be87945-0509-4b37-8e36-6c0a3782973f" providerId="ADAL" clId="{918A788D-0E0C-4275-9114-D8079F0EEF72}" dt="2023-11-15T13:22:01.155" v="9555" actId="20577"/>
          <ac:spMkLst>
            <pc:docMk/>
            <pc:sldMk cId="2227882511" sldId="309"/>
            <ac:spMk id="3" creationId="{05408798-0DB3-46BF-880E-7BB904D700F6}"/>
          </ac:spMkLst>
        </pc:spChg>
      </pc:sldChg>
      <pc:sldChg chg="modAnim">
        <pc:chgData name="Deacon Seals" userId="4be87945-0509-4b37-8e36-6c0a3782973f" providerId="ADAL" clId="{918A788D-0E0C-4275-9114-D8079F0EEF72}" dt="2023-11-15T15:28:47.875" v="13633"/>
        <pc:sldMkLst>
          <pc:docMk/>
          <pc:sldMk cId="2680769642" sldId="314"/>
        </pc:sldMkLst>
      </pc:sldChg>
      <pc:sldChg chg="modAnim">
        <pc:chgData name="Deacon Seals" userId="4be87945-0509-4b37-8e36-6c0a3782973f" providerId="ADAL" clId="{918A788D-0E0C-4275-9114-D8079F0EEF72}" dt="2023-11-15T15:29:41.453" v="13636"/>
        <pc:sldMkLst>
          <pc:docMk/>
          <pc:sldMk cId="1264566941" sldId="315"/>
        </pc:sldMkLst>
      </pc:sldChg>
      <pc:sldChg chg="modSp modAnim">
        <pc:chgData name="Deacon Seals" userId="4be87945-0509-4b37-8e36-6c0a3782973f" providerId="ADAL" clId="{918A788D-0E0C-4275-9114-D8079F0EEF72}" dt="2023-11-15T15:42:22.114" v="13854" actId="20577"/>
        <pc:sldMkLst>
          <pc:docMk/>
          <pc:sldMk cId="985792278" sldId="316"/>
        </pc:sldMkLst>
        <pc:spChg chg="mod">
          <ac:chgData name="Deacon Seals" userId="4be87945-0509-4b37-8e36-6c0a3782973f" providerId="ADAL" clId="{918A788D-0E0C-4275-9114-D8079F0EEF72}" dt="2023-11-15T15:42:22.114" v="13854" actId="20577"/>
          <ac:spMkLst>
            <pc:docMk/>
            <pc:sldMk cId="985792278" sldId="316"/>
            <ac:spMk id="3" creationId="{01739C91-D3C5-4518-AFDD-AC1094E4E527}"/>
          </ac:spMkLst>
        </pc:spChg>
      </pc:sldChg>
      <pc:sldChg chg="modSp mod modAnim">
        <pc:chgData name="Deacon Seals" userId="4be87945-0509-4b37-8e36-6c0a3782973f" providerId="ADAL" clId="{918A788D-0E0C-4275-9114-D8079F0EEF72}" dt="2023-11-15T15:24:02.263" v="13626"/>
        <pc:sldMkLst>
          <pc:docMk/>
          <pc:sldMk cId="3149767956" sldId="317"/>
        </pc:sldMkLst>
        <pc:spChg chg="mod">
          <ac:chgData name="Deacon Seals" userId="4be87945-0509-4b37-8e36-6c0a3782973f" providerId="ADAL" clId="{918A788D-0E0C-4275-9114-D8079F0EEF72}" dt="2023-11-03T15:01:43.931" v="1708" actId="20577"/>
          <ac:spMkLst>
            <pc:docMk/>
            <pc:sldMk cId="3149767956" sldId="317"/>
            <ac:spMk id="3" creationId="{E48A5D89-75A4-4C01-A059-600FB05A8E62}"/>
          </ac:spMkLst>
        </pc:spChg>
      </pc:sldChg>
      <pc:sldChg chg="addSp delSp modSp mod modShow chgLayout">
        <pc:chgData name="Deacon Seals" userId="4be87945-0509-4b37-8e36-6c0a3782973f" providerId="ADAL" clId="{918A788D-0E0C-4275-9114-D8079F0EEF72}" dt="2023-11-15T15:18:14.782" v="13613" actId="729"/>
        <pc:sldMkLst>
          <pc:docMk/>
          <pc:sldMk cId="2787640227" sldId="318"/>
        </pc:sldMkLst>
        <pc:spChg chg="mod ord">
          <ac:chgData name="Deacon Seals" userId="4be87945-0509-4b37-8e36-6c0a3782973f" providerId="ADAL" clId="{918A788D-0E0C-4275-9114-D8079F0EEF72}" dt="2023-11-03T16:49:32.472" v="1710" actId="700"/>
          <ac:spMkLst>
            <pc:docMk/>
            <pc:sldMk cId="2787640227" sldId="318"/>
            <ac:spMk id="2" creationId="{86FAEE8E-8C89-4C73-B452-E6578DF5C787}"/>
          </ac:spMkLst>
        </pc:spChg>
        <pc:spChg chg="add del">
          <ac:chgData name="Deacon Seals" userId="4be87945-0509-4b37-8e36-6c0a3782973f" providerId="ADAL" clId="{918A788D-0E0C-4275-9114-D8079F0EEF72}" dt="2023-11-03T16:49:32.472" v="1710" actId="700"/>
          <ac:spMkLst>
            <pc:docMk/>
            <pc:sldMk cId="2787640227" sldId="318"/>
            <ac:spMk id="3" creationId="{A002B698-FB9E-4E80-B127-9735D5DDF8BE}"/>
          </ac:spMkLst>
        </pc:spChg>
        <pc:spChg chg="add del mod ord">
          <ac:chgData name="Deacon Seals" userId="4be87945-0509-4b37-8e36-6c0a3782973f" providerId="ADAL" clId="{918A788D-0E0C-4275-9114-D8079F0EEF72}" dt="2023-11-03T16:49:32.472" v="1710" actId="700"/>
          <ac:spMkLst>
            <pc:docMk/>
            <pc:sldMk cId="2787640227" sldId="318"/>
            <ac:spMk id="4" creationId="{94910387-5ECE-1072-D3A2-71D672F04347}"/>
          </ac:spMkLst>
        </pc:spChg>
      </pc:sldChg>
      <pc:sldChg chg="modSp modAnim">
        <pc:chgData name="Deacon Seals" userId="4be87945-0509-4b37-8e36-6c0a3782973f" providerId="ADAL" clId="{918A788D-0E0C-4275-9114-D8079F0EEF72}" dt="2023-11-15T15:28:34.073" v="13632" actId="20577"/>
        <pc:sldMkLst>
          <pc:docMk/>
          <pc:sldMk cId="2042323523" sldId="319"/>
        </pc:sldMkLst>
        <pc:spChg chg="mod">
          <ac:chgData name="Deacon Seals" userId="4be87945-0509-4b37-8e36-6c0a3782973f" providerId="ADAL" clId="{918A788D-0E0C-4275-9114-D8079F0EEF72}" dt="2023-11-15T15:28:34.073" v="13632" actId="20577"/>
          <ac:spMkLst>
            <pc:docMk/>
            <pc:sldMk cId="2042323523" sldId="319"/>
            <ac:spMk id="3" creationId="{804D67DD-E17C-4C15-BAB5-3937F3AEB2E9}"/>
          </ac:spMkLst>
        </pc:spChg>
      </pc:sldChg>
      <pc:sldChg chg="modAnim">
        <pc:chgData name="Deacon Seals" userId="4be87945-0509-4b37-8e36-6c0a3782973f" providerId="ADAL" clId="{918A788D-0E0C-4275-9114-D8079F0EEF72}" dt="2023-11-15T15:28:07.683" v="13629"/>
        <pc:sldMkLst>
          <pc:docMk/>
          <pc:sldMk cId="1207319049" sldId="320"/>
        </pc:sldMkLst>
      </pc:sldChg>
      <pc:sldChg chg="modAnim">
        <pc:chgData name="Deacon Seals" userId="4be87945-0509-4b37-8e36-6c0a3782973f" providerId="ADAL" clId="{918A788D-0E0C-4275-9114-D8079F0EEF72}" dt="2023-11-15T15:29:14.341" v="13635"/>
        <pc:sldMkLst>
          <pc:docMk/>
          <pc:sldMk cId="3435734819" sldId="322"/>
        </pc:sldMkLst>
      </pc:sldChg>
      <pc:sldChg chg="addSp modSp mod modAnim">
        <pc:chgData name="Deacon Seals" userId="4be87945-0509-4b37-8e36-6c0a3782973f" providerId="ADAL" clId="{918A788D-0E0C-4275-9114-D8079F0EEF72}" dt="2023-11-15T15:51:38.970" v="13902" actId="20577"/>
        <pc:sldMkLst>
          <pc:docMk/>
          <pc:sldMk cId="3077676691" sldId="323"/>
        </pc:sldMkLst>
        <pc:spChg chg="add mod">
          <ac:chgData name="Deacon Seals" userId="4be87945-0509-4b37-8e36-6c0a3782973f" providerId="ADAL" clId="{918A788D-0E0C-4275-9114-D8079F0EEF72}" dt="2023-11-15T15:51:38.970" v="13902" actId="20577"/>
          <ac:spMkLst>
            <pc:docMk/>
            <pc:sldMk cId="3077676691" sldId="323"/>
            <ac:spMk id="4" creationId="{404CE939-93DC-211C-C831-503D9B4F2B0E}"/>
          </ac:spMkLst>
        </pc:spChg>
      </pc:sldChg>
      <pc:sldChg chg="addSp modSp mod modAnim">
        <pc:chgData name="Deacon Seals" userId="4be87945-0509-4b37-8e36-6c0a3782973f" providerId="ADAL" clId="{918A788D-0E0C-4275-9114-D8079F0EEF72}" dt="2023-11-15T15:51:26.866" v="13889" actId="1076"/>
        <pc:sldMkLst>
          <pc:docMk/>
          <pc:sldMk cId="906608553" sldId="324"/>
        </pc:sldMkLst>
        <pc:spChg chg="add mod">
          <ac:chgData name="Deacon Seals" userId="4be87945-0509-4b37-8e36-6c0a3782973f" providerId="ADAL" clId="{918A788D-0E0C-4275-9114-D8079F0EEF72}" dt="2023-11-15T15:51:26.866" v="13889" actId="1076"/>
          <ac:spMkLst>
            <pc:docMk/>
            <pc:sldMk cId="906608553" sldId="324"/>
            <ac:spMk id="3" creationId="{DCED9B6C-25EF-9BAE-A121-D10ECA738425}"/>
          </ac:spMkLst>
        </pc:spChg>
      </pc:sldChg>
      <pc:sldChg chg="modSp mod ord">
        <pc:chgData name="Deacon Seals" userId="4be87945-0509-4b37-8e36-6c0a3782973f" providerId="ADAL" clId="{918A788D-0E0C-4275-9114-D8079F0EEF72}" dt="2023-11-14T19:47:27.243" v="5412" actId="20577"/>
        <pc:sldMkLst>
          <pc:docMk/>
          <pc:sldMk cId="3546272964" sldId="325"/>
        </pc:sldMkLst>
        <pc:spChg chg="mod">
          <ac:chgData name="Deacon Seals" userId="4be87945-0509-4b37-8e36-6c0a3782973f" providerId="ADAL" clId="{918A788D-0E0C-4275-9114-D8079F0EEF72}" dt="2023-11-03T14:45:51.462" v="1249" actId="20577"/>
          <ac:spMkLst>
            <pc:docMk/>
            <pc:sldMk cId="3546272964" sldId="325"/>
            <ac:spMk id="2" creationId="{B8E42AFF-A013-4A99-8249-2A69A46C2272}"/>
          </ac:spMkLst>
        </pc:spChg>
        <pc:spChg chg="mod">
          <ac:chgData name="Deacon Seals" userId="4be87945-0509-4b37-8e36-6c0a3782973f" providerId="ADAL" clId="{918A788D-0E0C-4275-9114-D8079F0EEF72}" dt="2023-11-14T19:47:27.243" v="5412" actId="20577"/>
          <ac:spMkLst>
            <pc:docMk/>
            <pc:sldMk cId="3546272964" sldId="325"/>
            <ac:spMk id="3" creationId="{92B0ADA2-A651-49AA-ACCC-05496565D877}"/>
          </ac:spMkLst>
        </pc:spChg>
      </pc:sldChg>
      <pc:sldChg chg="modSp mod ord">
        <pc:chgData name="Deacon Seals" userId="4be87945-0509-4b37-8e36-6c0a3782973f" providerId="ADAL" clId="{918A788D-0E0C-4275-9114-D8079F0EEF72}" dt="2023-11-14T19:47:15.647" v="5393"/>
        <pc:sldMkLst>
          <pc:docMk/>
          <pc:sldMk cId="823564561" sldId="326"/>
        </pc:sldMkLst>
        <pc:spChg chg="mod">
          <ac:chgData name="Deacon Seals" userId="4be87945-0509-4b37-8e36-6c0a3782973f" providerId="ADAL" clId="{918A788D-0E0C-4275-9114-D8079F0EEF72}" dt="2023-11-03T14:45:46.995" v="1248" actId="20577"/>
          <ac:spMkLst>
            <pc:docMk/>
            <pc:sldMk cId="823564561" sldId="326"/>
            <ac:spMk id="2" creationId="{07E252AC-C747-4584-A81B-FBAECF6F4CB9}"/>
          </ac:spMkLst>
        </pc:spChg>
      </pc:sldChg>
      <pc:sldChg chg="modSp mod ord modAnim">
        <pc:chgData name="Deacon Seals" userId="4be87945-0509-4b37-8e36-6c0a3782973f" providerId="ADAL" clId="{918A788D-0E0C-4275-9114-D8079F0EEF72}" dt="2023-11-15T15:19:54.624" v="13619"/>
        <pc:sldMkLst>
          <pc:docMk/>
          <pc:sldMk cId="2973736473" sldId="327"/>
        </pc:sldMkLst>
        <pc:spChg chg="mod">
          <ac:chgData name="Deacon Seals" userId="4be87945-0509-4b37-8e36-6c0a3782973f" providerId="ADAL" clId="{918A788D-0E0C-4275-9114-D8079F0EEF72}" dt="2023-11-03T14:45:41.913" v="1245" actId="20577"/>
          <ac:spMkLst>
            <pc:docMk/>
            <pc:sldMk cId="2973736473" sldId="327"/>
            <ac:spMk id="2" creationId="{44C98F3B-2C7C-46B0-9507-ABF2E68EF087}"/>
          </ac:spMkLst>
        </pc:spChg>
        <pc:spChg chg="mod">
          <ac:chgData name="Deacon Seals" userId="4be87945-0509-4b37-8e36-6c0a3782973f" providerId="ADAL" clId="{918A788D-0E0C-4275-9114-D8079F0EEF72}" dt="2023-11-14T21:23:44.773" v="6918" actId="20577"/>
          <ac:spMkLst>
            <pc:docMk/>
            <pc:sldMk cId="2973736473" sldId="327"/>
            <ac:spMk id="3" creationId="{AD951AC9-5A43-4FE1-A0BD-7DA62C88C420}"/>
          </ac:spMkLst>
        </pc:spChg>
      </pc:sldChg>
      <pc:sldChg chg="ord modAnim">
        <pc:chgData name="Deacon Seals" userId="4be87945-0509-4b37-8e36-6c0a3782973f" providerId="ADAL" clId="{918A788D-0E0C-4275-9114-D8079F0EEF72}" dt="2023-11-15T15:20:28.046" v="13622"/>
        <pc:sldMkLst>
          <pc:docMk/>
          <pc:sldMk cId="420267360" sldId="328"/>
        </pc:sldMkLst>
      </pc:sldChg>
      <pc:sldChg chg="modSp mod ord modAnim">
        <pc:chgData name="Deacon Seals" userId="4be87945-0509-4b37-8e36-6c0a3782973f" providerId="ADAL" clId="{918A788D-0E0C-4275-9114-D8079F0EEF72}" dt="2023-11-15T15:23:25.957" v="13625"/>
        <pc:sldMkLst>
          <pc:docMk/>
          <pc:sldMk cId="1267883284" sldId="329"/>
        </pc:sldMkLst>
        <pc:spChg chg="mod">
          <ac:chgData name="Deacon Seals" userId="4be87945-0509-4b37-8e36-6c0a3782973f" providerId="ADAL" clId="{918A788D-0E0C-4275-9114-D8079F0EEF72}" dt="2023-11-03T14:46:00.327" v="1252" actId="20577"/>
          <ac:spMkLst>
            <pc:docMk/>
            <pc:sldMk cId="1267883284" sldId="329"/>
            <ac:spMk id="2" creationId="{7C1D77D7-9125-40E0-8FA0-DEBC1D87A280}"/>
          </ac:spMkLst>
        </pc:spChg>
        <pc:spChg chg="mod">
          <ac:chgData name="Deacon Seals" userId="4be87945-0509-4b37-8e36-6c0a3782973f" providerId="ADAL" clId="{918A788D-0E0C-4275-9114-D8079F0EEF72}" dt="2023-11-14T19:49:57.021" v="5421" actId="27636"/>
          <ac:spMkLst>
            <pc:docMk/>
            <pc:sldMk cId="1267883284" sldId="329"/>
            <ac:spMk id="3" creationId="{552CBECB-3941-40E8-80AA-F6894C57B46B}"/>
          </ac:spMkLst>
        </pc:spChg>
      </pc:sldChg>
      <pc:sldChg chg="modSp mod">
        <pc:chgData name="Deacon Seals" userId="4be87945-0509-4b37-8e36-6c0a3782973f" providerId="ADAL" clId="{918A788D-0E0C-4275-9114-D8079F0EEF72}" dt="2023-11-15T14:03:13.845" v="11695" actId="6549"/>
        <pc:sldMkLst>
          <pc:docMk/>
          <pc:sldMk cId="4122421194" sldId="330"/>
        </pc:sldMkLst>
        <pc:spChg chg="mod">
          <ac:chgData name="Deacon Seals" userId="4be87945-0509-4b37-8e36-6c0a3782973f" providerId="ADAL" clId="{918A788D-0E0C-4275-9114-D8079F0EEF72}" dt="2023-11-15T14:03:13.845" v="11695" actId="6549"/>
          <ac:spMkLst>
            <pc:docMk/>
            <pc:sldMk cId="4122421194" sldId="330"/>
            <ac:spMk id="2" creationId="{692A5554-7986-42DE-9360-199FD1B240D5}"/>
          </ac:spMkLst>
        </pc:spChg>
      </pc:sldChg>
      <pc:sldChg chg="addSp modSp mod ord modAnim">
        <pc:chgData name="Deacon Seals" userId="4be87945-0509-4b37-8e36-6c0a3782973f" providerId="ADAL" clId="{918A788D-0E0C-4275-9114-D8079F0EEF72}" dt="2023-11-15T13:33:47.189" v="10381" actId="20577"/>
        <pc:sldMkLst>
          <pc:docMk/>
          <pc:sldMk cId="3215589368" sldId="331"/>
        </pc:sldMkLst>
        <pc:spChg chg="mod">
          <ac:chgData name="Deacon Seals" userId="4be87945-0509-4b37-8e36-6c0a3782973f" providerId="ADAL" clId="{918A788D-0E0C-4275-9114-D8079F0EEF72}" dt="2023-11-15T13:23:02.867" v="9576" actId="27636"/>
          <ac:spMkLst>
            <pc:docMk/>
            <pc:sldMk cId="3215589368" sldId="331"/>
            <ac:spMk id="2" creationId="{B62ECFD6-0974-4A91-B71C-900ABBF4F771}"/>
          </ac:spMkLst>
        </pc:spChg>
        <pc:spChg chg="mod">
          <ac:chgData name="Deacon Seals" userId="4be87945-0509-4b37-8e36-6c0a3782973f" providerId="ADAL" clId="{918A788D-0E0C-4275-9114-D8079F0EEF72}" dt="2023-11-15T13:33:47.189" v="10381" actId="20577"/>
          <ac:spMkLst>
            <pc:docMk/>
            <pc:sldMk cId="3215589368" sldId="331"/>
            <ac:spMk id="3" creationId="{4A076512-7427-4BFA-9B71-8A07D24EAABE}"/>
          </ac:spMkLst>
        </pc:spChg>
        <pc:spChg chg="add mod">
          <ac:chgData name="Deacon Seals" userId="4be87945-0509-4b37-8e36-6c0a3782973f" providerId="ADAL" clId="{918A788D-0E0C-4275-9114-D8079F0EEF72}" dt="2023-11-15T13:31:09.664" v="10252" actId="1076"/>
          <ac:spMkLst>
            <pc:docMk/>
            <pc:sldMk cId="3215589368" sldId="331"/>
            <ac:spMk id="5" creationId="{9AB78E9F-C0D7-B56E-D987-1C156EF0B768}"/>
          </ac:spMkLst>
        </pc:spChg>
      </pc:sldChg>
      <pc:sldChg chg="modSp mod ord">
        <pc:chgData name="Deacon Seals" userId="4be87945-0509-4b37-8e36-6c0a3782973f" providerId="ADAL" clId="{918A788D-0E0C-4275-9114-D8079F0EEF72}" dt="2023-11-15T00:04:36.053" v="7053"/>
        <pc:sldMkLst>
          <pc:docMk/>
          <pc:sldMk cId="3489885313" sldId="332"/>
        </pc:sldMkLst>
        <pc:spChg chg="mod">
          <ac:chgData name="Deacon Seals" userId="4be87945-0509-4b37-8e36-6c0a3782973f" providerId="ADAL" clId="{918A788D-0E0C-4275-9114-D8079F0EEF72}" dt="2023-11-14T21:32:26.912" v="7049" actId="20577"/>
          <ac:spMkLst>
            <pc:docMk/>
            <pc:sldMk cId="3489885313" sldId="332"/>
            <ac:spMk id="5" creationId="{3ED28AF8-9CDE-4976-8729-3EB80878B032}"/>
          </ac:spMkLst>
        </pc:spChg>
      </pc:sldChg>
      <pc:sldChg chg="ord modAnim">
        <pc:chgData name="Deacon Seals" userId="4be87945-0509-4b37-8e36-6c0a3782973f" providerId="ADAL" clId="{918A788D-0E0C-4275-9114-D8079F0EEF72}" dt="2023-11-15T15:43:24.100" v="13855"/>
        <pc:sldMkLst>
          <pc:docMk/>
          <pc:sldMk cId="339217450" sldId="333"/>
        </pc:sldMkLst>
      </pc:sldChg>
      <pc:sldChg chg="modAnim">
        <pc:chgData name="Deacon Seals" userId="4be87945-0509-4b37-8e36-6c0a3782973f" providerId="ADAL" clId="{918A788D-0E0C-4275-9114-D8079F0EEF72}" dt="2023-11-15T15:32:44.151" v="13756"/>
        <pc:sldMkLst>
          <pc:docMk/>
          <pc:sldMk cId="3560082603" sldId="334"/>
        </pc:sldMkLst>
      </pc:sldChg>
      <pc:sldChg chg="addSp delSp modSp mod modClrScheme chgLayout">
        <pc:chgData name="Deacon Seals" userId="4be87945-0509-4b37-8e36-6c0a3782973f" providerId="ADAL" clId="{918A788D-0E0C-4275-9114-D8079F0EEF72}" dt="2023-11-15T00:11:33.473" v="7088" actId="1076"/>
        <pc:sldMkLst>
          <pc:docMk/>
          <pc:sldMk cId="775342360" sldId="335"/>
        </pc:sldMkLst>
        <pc:spChg chg="mod ord">
          <ac:chgData name="Deacon Seals" userId="4be87945-0509-4b37-8e36-6c0a3782973f" providerId="ADAL" clId="{918A788D-0E0C-4275-9114-D8079F0EEF72}" dt="2023-11-15T00:09:59.768" v="7054" actId="700"/>
          <ac:spMkLst>
            <pc:docMk/>
            <pc:sldMk cId="775342360" sldId="335"/>
            <ac:spMk id="2" creationId="{2D6B8282-A28E-4870-9724-5F78D5DF2E2F}"/>
          </ac:spMkLst>
        </pc:spChg>
        <pc:spChg chg="mod ord">
          <ac:chgData name="Deacon Seals" userId="4be87945-0509-4b37-8e36-6c0a3782973f" providerId="ADAL" clId="{918A788D-0E0C-4275-9114-D8079F0EEF72}" dt="2023-11-15T00:09:59.850" v="7055" actId="27636"/>
          <ac:spMkLst>
            <pc:docMk/>
            <pc:sldMk cId="775342360" sldId="335"/>
            <ac:spMk id="3" creationId="{82FA6CEB-CC9D-479A-8D71-2B16F5D7DA89}"/>
          </ac:spMkLst>
        </pc:spChg>
        <pc:spChg chg="add mod ord">
          <ac:chgData name="Deacon Seals" userId="4be87945-0509-4b37-8e36-6c0a3782973f" providerId="ADAL" clId="{918A788D-0E0C-4275-9114-D8079F0EEF72}" dt="2023-11-15T00:10:22.191" v="7082" actId="20577"/>
          <ac:spMkLst>
            <pc:docMk/>
            <pc:sldMk cId="775342360" sldId="335"/>
            <ac:spMk id="4" creationId="{FC94D6D6-21B1-20B7-CC43-B8539D715C86}"/>
          </ac:spMkLst>
        </pc:spChg>
        <pc:spChg chg="mod ord">
          <ac:chgData name="Deacon Seals" userId="4be87945-0509-4b37-8e36-6c0a3782973f" providerId="ADAL" clId="{918A788D-0E0C-4275-9114-D8079F0EEF72}" dt="2023-11-15T00:09:59.857" v="7056" actId="27636"/>
          <ac:spMkLst>
            <pc:docMk/>
            <pc:sldMk cId="775342360" sldId="335"/>
            <ac:spMk id="5" creationId="{373003FC-ED0D-4223-AC73-209ACFA0829F}"/>
          </ac:spMkLst>
        </pc:spChg>
        <pc:spChg chg="add del mod ord">
          <ac:chgData name="Deacon Seals" userId="4be87945-0509-4b37-8e36-6c0a3782973f" providerId="ADAL" clId="{918A788D-0E0C-4275-9114-D8079F0EEF72}" dt="2023-11-15T00:10:13.120" v="7057"/>
          <ac:spMkLst>
            <pc:docMk/>
            <pc:sldMk cId="775342360" sldId="335"/>
            <ac:spMk id="6" creationId="{2CD44D98-80FD-E1B3-7EE6-B3B39EBDF9FA}"/>
          </ac:spMkLst>
        </pc:spChg>
        <pc:picChg chg="mod ord">
          <ac:chgData name="Deacon Seals" userId="4be87945-0509-4b37-8e36-6c0a3782973f" providerId="ADAL" clId="{918A788D-0E0C-4275-9114-D8079F0EEF72}" dt="2023-11-15T00:11:33.473" v="7088" actId="1076"/>
          <ac:picMkLst>
            <pc:docMk/>
            <pc:sldMk cId="775342360" sldId="335"/>
            <ac:picMk id="7" creationId="{AB85F927-9ECA-4CE4-8564-F19F6707B547}"/>
          </ac:picMkLst>
        </pc:picChg>
        <pc:picChg chg="mod ord">
          <ac:chgData name="Deacon Seals" userId="4be87945-0509-4b37-8e36-6c0a3782973f" providerId="ADAL" clId="{918A788D-0E0C-4275-9114-D8079F0EEF72}" dt="2023-11-15T00:11:09.114" v="7087" actId="1076"/>
          <ac:picMkLst>
            <pc:docMk/>
            <pc:sldMk cId="775342360" sldId="335"/>
            <ac:picMk id="8" creationId="{52B386C7-D8C1-449A-8975-6CE6661FBDA8}"/>
          </ac:picMkLst>
        </pc:picChg>
        <pc:picChg chg="add mod">
          <ac:chgData name="Deacon Seals" userId="4be87945-0509-4b37-8e36-6c0a3782973f" providerId="ADAL" clId="{918A788D-0E0C-4275-9114-D8079F0EEF72}" dt="2023-11-15T00:10:53.033" v="7084" actId="14100"/>
          <ac:picMkLst>
            <pc:docMk/>
            <pc:sldMk cId="775342360" sldId="335"/>
            <ac:picMk id="9" creationId="{89501E95-624E-8B0C-E6AB-023BA0373165}"/>
          </ac:picMkLst>
        </pc:picChg>
      </pc:sldChg>
      <pc:sldChg chg="del">
        <pc:chgData name="Deacon Seals" userId="4be87945-0509-4b37-8e36-6c0a3782973f" providerId="ADAL" clId="{918A788D-0E0C-4275-9114-D8079F0EEF72}" dt="2023-11-15T00:11:51.602" v="7089" actId="2696"/>
        <pc:sldMkLst>
          <pc:docMk/>
          <pc:sldMk cId="1788325591" sldId="336"/>
        </pc:sldMkLst>
      </pc:sldChg>
      <pc:sldChg chg="del">
        <pc:chgData name="Deacon Seals" userId="4be87945-0509-4b37-8e36-6c0a3782973f" providerId="ADAL" clId="{918A788D-0E0C-4275-9114-D8079F0EEF72}" dt="2023-11-15T00:48:08.854" v="9099" actId="2696"/>
        <pc:sldMkLst>
          <pc:docMk/>
          <pc:sldMk cId="1523402977" sldId="337"/>
        </pc:sldMkLst>
      </pc:sldChg>
      <pc:sldChg chg="del ord">
        <pc:chgData name="Deacon Seals" userId="4be87945-0509-4b37-8e36-6c0a3782973f" providerId="ADAL" clId="{918A788D-0E0C-4275-9114-D8079F0EEF72}" dt="2023-11-15T00:53:31.742" v="9160" actId="47"/>
        <pc:sldMkLst>
          <pc:docMk/>
          <pc:sldMk cId="1774484305" sldId="339"/>
        </pc:sldMkLst>
      </pc:sldChg>
      <pc:sldChg chg="del">
        <pc:chgData name="Deacon Seals" userId="4be87945-0509-4b37-8e36-6c0a3782973f" providerId="ADAL" clId="{918A788D-0E0C-4275-9114-D8079F0EEF72}" dt="2023-11-15T00:57:46.394" v="9522" actId="47"/>
        <pc:sldMkLst>
          <pc:docMk/>
          <pc:sldMk cId="2943721885" sldId="340"/>
        </pc:sldMkLst>
      </pc:sldChg>
      <pc:sldChg chg="modSp mod modAnim">
        <pc:chgData name="Deacon Seals" userId="4be87945-0509-4b37-8e36-6c0a3782973f" providerId="ADAL" clId="{918A788D-0E0C-4275-9114-D8079F0EEF72}" dt="2023-11-15T00:55:20.601" v="9306" actId="20577"/>
        <pc:sldMkLst>
          <pc:docMk/>
          <pc:sldMk cId="1419509553" sldId="341"/>
        </pc:sldMkLst>
        <pc:spChg chg="mod">
          <ac:chgData name="Deacon Seals" userId="4be87945-0509-4b37-8e36-6c0a3782973f" providerId="ADAL" clId="{918A788D-0E0C-4275-9114-D8079F0EEF72}" dt="2023-11-15T00:55:20.601" v="9306" actId="20577"/>
          <ac:spMkLst>
            <pc:docMk/>
            <pc:sldMk cId="1419509553" sldId="341"/>
            <ac:spMk id="3" creationId="{01739C91-D3C5-4518-AFDD-AC1094E4E527}"/>
          </ac:spMkLst>
        </pc:spChg>
      </pc:sldChg>
      <pc:sldChg chg="del">
        <pc:chgData name="Deacon Seals" userId="4be87945-0509-4b37-8e36-6c0a3782973f" providerId="ADAL" clId="{918A788D-0E0C-4275-9114-D8079F0EEF72}" dt="2023-11-15T00:53:31.742" v="9160" actId="47"/>
        <pc:sldMkLst>
          <pc:docMk/>
          <pc:sldMk cId="3696322192" sldId="342"/>
        </pc:sldMkLst>
      </pc:sldChg>
      <pc:sldChg chg="modSp modAnim">
        <pc:chgData name="Deacon Seals" userId="4be87945-0509-4b37-8e36-6c0a3782973f" providerId="ADAL" clId="{918A788D-0E0C-4275-9114-D8079F0EEF72}" dt="2023-11-15T16:59:55.653" v="14674"/>
        <pc:sldMkLst>
          <pc:docMk/>
          <pc:sldMk cId="2848191288" sldId="343"/>
        </pc:sldMkLst>
        <pc:spChg chg="mod">
          <ac:chgData name="Deacon Seals" userId="4be87945-0509-4b37-8e36-6c0a3782973f" providerId="ADAL" clId="{918A788D-0E0C-4275-9114-D8079F0EEF72}" dt="2023-11-15T00:53:53.230" v="9171" actId="20577"/>
          <ac:spMkLst>
            <pc:docMk/>
            <pc:sldMk cId="2848191288" sldId="343"/>
            <ac:spMk id="3" creationId="{22735D05-3195-46D4-982A-6E2A9AE8771F}"/>
          </ac:spMkLst>
        </pc:spChg>
      </pc:sldChg>
      <pc:sldChg chg="modSp mod modAnim">
        <pc:chgData name="Deacon Seals" userId="4be87945-0509-4b37-8e36-6c0a3782973f" providerId="ADAL" clId="{918A788D-0E0C-4275-9114-D8079F0EEF72}" dt="2023-11-15T14:09:21.776" v="12383" actId="27636"/>
        <pc:sldMkLst>
          <pc:docMk/>
          <pc:sldMk cId="4033710267" sldId="357"/>
        </pc:sldMkLst>
        <pc:spChg chg="mod">
          <ac:chgData name="Deacon Seals" userId="4be87945-0509-4b37-8e36-6c0a3782973f" providerId="ADAL" clId="{918A788D-0E0C-4275-9114-D8079F0EEF72}" dt="2023-11-15T14:03:18.483" v="11696" actId="6549"/>
          <ac:spMkLst>
            <pc:docMk/>
            <pc:sldMk cId="4033710267" sldId="357"/>
            <ac:spMk id="2" creationId="{692A5554-7986-42DE-9360-199FD1B240D5}"/>
          </ac:spMkLst>
        </pc:spChg>
        <pc:spChg chg="mod">
          <ac:chgData name="Deacon Seals" userId="4be87945-0509-4b37-8e36-6c0a3782973f" providerId="ADAL" clId="{918A788D-0E0C-4275-9114-D8079F0EEF72}" dt="2023-11-15T14:09:21.776" v="12383" actId="27636"/>
          <ac:spMkLst>
            <pc:docMk/>
            <pc:sldMk cId="4033710267" sldId="357"/>
            <ac:spMk id="3" creationId="{01739C91-D3C5-4518-AFDD-AC1094E4E527}"/>
          </ac:spMkLst>
        </pc:spChg>
      </pc:sldChg>
      <pc:sldChg chg="modAnim">
        <pc:chgData name="Deacon Seals" userId="4be87945-0509-4b37-8e36-6c0a3782973f" providerId="ADAL" clId="{918A788D-0E0C-4275-9114-D8079F0EEF72}" dt="2023-11-15T16:02:10.748" v="13910"/>
        <pc:sldMkLst>
          <pc:docMk/>
          <pc:sldMk cId="2959913210" sldId="358"/>
        </pc:sldMkLst>
      </pc:sldChg>
      <pc:sldChg chg="addSp delSp modSp new del mod modClrScheme modShow chgLayout">
        <pc:chgData name="Deacon Seals" userId="4be87945-0509-4b37-8e36-6c0a3782973f" providerId="ADAL" clId="{918A788D-0E0C-4275-9114-D8079F0EEF72}" dt="2023-11-14T19:39:54.266" v="5387" actId="47"/>
        <pc:sldMkLst>
          <pc:docMk/>
          <pc:sldMk cId="937923276" sldId="363"/>
        </pc:sldMkLst>
        <pc:spChg chg="del mod ord">
          <ac:chgData name="Deacon Seals" userId="4be87945-0509-4b37-8e36-6c0a3782973f" providerId="ADAL" clId="{918A788D-0E0C-4275-9114-D8079F0EEF72}" dt="2023-11-03T14:19:00.354" v="30" actId="700"/>
          <ac:spMkLst>
            <pc:docMk/>
            <pc:sldMk cId="937923276" sldId="363"/>
            <ac:spMk id="2" creationId="{13969C7F-D3FE-41E5-3DF3-2226C3598CE3}"/>
          </ac:spMkLst>
        </pc:spChg>
        <pc:spChg chg="del mod ord">
          <ac:chgData name="Deacon Seals" userId="4be87945-0509-4b37-8e36-6c0a3782973f" providerId="ADAL" clId="{918A788D-0E0C-4275-9114-D8079F0EEF72}" dt="2023-11-03T14:19:00.354" v="30" actId="700"/>
          <ac:spMkLst>
            <pc:docMk/>
            <pc:sldMk cId="937923276" sldId="363"/>
            <ac:spMk id="3" creationId="{AAAE308E-BF90-1FEC-C46A-40E02FDBB64B}"/>
          </ac:spMkLst>
        </pc:spChg>
        <pc:spChg chg="add del mod ord">
          <ac:chgData name="Deacon Seals" userId="4be87945-0509-4b37-8e36-6c0a3782973f" providerId="ADAL" clId="{918A788D-0E0C-4275-9114-D8079F0EEF72}" dt="2023-11-03T14:19:00.354" v="30" actId="700"/>
          <ac:spMkLst>
            <pc:docMk/>
            <pc:sldMk cId="937923276" sldId="363"/>
            <ac:spMk id="4" creationId="{4874C92F-18FA-D3E5-7D26-6CD8DA705C84}"/>
          </ac:spMkLst>
        </pc:spChg>
        <pc:spChg chg="del mod ord">
          <ac:chgData name="Deacon Seals" userId="4be87945-0509-4b37-8e36-6c0a3782973f" providerId="ADAL" clId="{918A788D-0E0C-4275-9114-D8079F0EEF72}" dt="2023-11-03T14:19:17.319" v="54" actId="478"/>
          <ac:spMkLst>
            <pc:docMk/>
            <pc:sldMk cId="937923276" sldId="363"/>
            <ac:spMk id="5" creationId="{7B5E0A8A-12A6-E6DE-947F-77D05E7BC40B}"/>
          </ac:spMkLst>
        </pc:spChg>
        <pc:spChg chg="del mod ord">
          <ac:chgData name="Deacon Seals" userId="4be87945-0509-4b37-8e36-6c0a3782973f" providerId="ADAL" clId="{918A788D-0E0C-4275-9114-D8079F0EEF72}" dt="2023-11-03T14:19:13.674" v="53" actId="478"/>
          <ac:spMkLst>
            <pc:docMk/>
            <pc:sldMk cId="937923276" sldId="363"/>
            <ac:spMk id="6" creationId="{6EFCCBF4-7A13-15F5-576B-878E67F45167}"/>
          </ac:spMkLst>
        </pc:spChg>
        <pc:spChg chg="mod ord">
          <ac:chgData name="Deacon Seals" userId="4be87945-0509-4b37-8e36-6c0a3782973f" providerId="ADAL" clId="{918A788D-0E0C-4275-9114-D8079F0EEF72}" dt="2023-11-03T14:35:59.438" v="1163" actId="700"/>
          <ac:spMkLst>
            <pc:docMk/>
            <pc:sldMk cId="937923276" sldId="363"/>
            <ac:spMk id="7" creationId="{26774196-348D-80B4-580C-89E4511B204E}"/>
          </ac:spMkLst>
        </pc:spChg>
        <pc:spChg chg="add mod ord">
          <ac:chgData name="Deacon Seals" userId="4be87945-0509-4b37-8e36-6c0a3782973f" providerId="ADAL" clId="{918A788D-0E0C-4275-9114-D8079F0EEF72}" dt="2023-11-03T14:35:59.438" v="1163" actId="700"/>
          <ac:spMkLst>
            <pc:docMk/>
            <pc:sldMk cId="937923276" sldId="363"/>
            <ac:spMk id="9" creationId="{1A45D61F-7931-AAB8-2F8D-CF519DFFC38A}"/>
          </ac:spMkLst>
        </pc:spChg>
        <pc:spChg chg="add mod ord">
          <ac:chgData name="Deacon Seals" userId="4be87945-0509-4b37-8e36-6c0a3782973f" providerId="ADAL" clId="{918A788D-0E0C-4275-9114-D8079F0EEF72}" dt="2023-11-03T14:36:32.764" v="1185" actId="21"/>
          <ac:spMkLst>
            <pc:docMk/>
            <pc:sldMk cId="937923276" sldId="363"/>
            <ac:spMk id="10" creationId="{FC5FEB59-CA4B-5108-6486-E4FCBD6E2D1A}"/>
          </ac:spMkLst>
        </pc:spChg>
        <pc:spChg chg="add del mod ord">
          <ac:chgData name="Deacon Seals" userId="4be87945-0509-4b37-8e36-6c0a3782973f" providerId="ADAL" clId="{918A788D-0E0C-4275-9114-D8079F0EEF72}" dt="2023-11-03T14:39:26.588" v="1188" actId="931"/>
          <ac:spMkLst>
            <pc:docMk/>
            <pc:sldMk cId="937923276" sldId="363"/>
            <ac:spMk id="11" creationId="{C8705F88-4275-D5F7-5571-1E055B4BE32A}"/>
          </ac:spMkLst>
        </pc:spChg>
        <pc:spChg chg="add del mod ord">
          <ac:chgData name="Deacon Seals" userId="4be87945-0509-4b37-8e36-6c0a3782973f" providerId="ADAL" clId="{918A788D-0E0C-4275-9114-D8079F0EEF72}" dt="2023-11-03T14:26:40.917" v="291" actId="700"/>
          <ac:spMkLst>
            <pc:docMk/>
            <pc:sldMk cId="937923276" sldId="363"/>
            <ac:spMk id="12" creationId="{0007C122-3910-903F-C0EB-4515C137FE6A}"/>
          </ac:spMkLst>
        </pc:spChg>
        <pc:spChg chg="add del mod ord">
          <ac:chgData name="Deacon Seals" userId="4be87945-0509-4b37-8e36-6c0a3782973f" providerId="ADAL" clId="{918A788D-0E0C-4275-9114-D8079F0EEF72}" dt="2023-11-03T14:26:40.917" v="291" actId="700"/>
          <ac:spMkLst>
            <pc:docMk/>
            <pc:sldMk cId="937923276" sldId="363"/>
            <ac:spMk id="13" creationId="{6960FE87-B0D7-AA72-D252-A3FF578EA9DD}"/>
          </ac:spMkLst>
        </pc:spChg>
        <pc:spChg chg="add del mod ord">
          <ac:chgData name="Deacon Seals" userId="4be87945-0509-4b37-8e36-6c0a3782973f" providerId="ADAL" clId="{918A788D-0E0C-4275-9114-D8079F0EEF72}" dt="2023-11-03T14:26:40.917" v="291" actId="700"/>
          <ac:spMkLst>
            <pc:docMk/>
            <pc:sldMk cId="937923276" sldId="363"/>
            <ac:spMk id="14" creationId="{193D8C06-DA1A-CB05-A19C-75F58ABAD318}"/>
          </ac:spMkLst>
        </pc:spChg>
        <pc:spChg chg="add del mod ord">
          <ac:chgData name="Deacon Seals" userId="4be87945-0509-4b37-8e36-6c0a3782973f" providerId="ADAL" clId="{918A788D-0E0C-4275-9114-D8079F0EEF72}" dt="2023-11-03T14:26:40.917" v="291" actId="700"/>
          <ac:spMkLst>
            <pc:docMk/>
            <pc:sldMk cId="937923276" sldId="363"/>
            <ac:spMk id="15" creationId="{1D23D795-935F-3B9D-BBD8-964A45DAF742}"/>
          </ac:spMkLst>
        </pc:spChg>
        <pc:spChg chg="add mod ord">
          <ac:chgData name="Deacon Seals" userId="4be87945-0509-4b37-8e36-6c0a3782973f" providerId="ADAL" clId="{918A788D-0E0C-4275-9114-D8079F0EEF72}" dt="2023-11-03T14:36:35.169" v="1187" actId="20577"/>
          <ac:spMkLst>
            <pc:docMk/>
            <pc:sldMk cId="937923276" sldId="363"/>
            <ac:spMk id="16" creationId="{96987F17-BABF-E2DE-F4EF-9584F132D3FC}"/>
          </ac:spMkLst>
        </pc:spChg>
        <pc:spChg chg="add mod ord">
          <ac:chgData name="Deacon Seals" userId="4be87945-0509-4b37-8e36-6c0a3782973f" providerId="ADAL" clId="{918A788D-0E0C-4275-9114-D8079F0EEF72}" dt="2023-11-03T14:36:28.346" v="1184" actId="20577"/>
          <ac:spMkLst>
            <pc:docMk/>
            <pc:sldMk cId="937923276" sldId="363"/>
            <ac:spMk id="17" creationId="{3616E0C2-F019-0244-B807-98B91CDBDE8B}"/>
          </ac:spMkLst>
        </pc:spChg>
        <pc:spChg chg="add mod ord">
          <ac:chgData name="Deacon Seals" userId="4be87945-0509-4b37-8e36-6c0a3782973f" providerId="ADAL" clId="{918A788D-0E0C-4275-9114-D8079F0EEF72}" dt="2023-11-03T14:36:22.652" v="1176" actId="20577"/>
          <ac:spMkLst>
            <pc:docMk/>
            <pc:sldMk cId="937923276" sldId="363"/>
            <ac:spMk id="18" creationId="{FC31ACDC-188A-DDD9-7B92-3D69FC147769}"/>
          </ac:spMkLst>
        </pc:spChg>
        <pc:spChg chg="add mod ord">
          <ac:chgData name="Deacon Seals" userId="4be87945-0509-4b37-8e36-6c0a3782973f" providerId="ADAL" clId="{918A788D-0E0C-4275-9114-D8079F0EEF72}" dt="2023-11-03T14:43:37.572" v="1239" actId="27636"/>
          <ac:spMkLst>
            <pc:docMk/>
            <pc:sldMk cId="937923276" sldId="363"/>
            <ac:spMk id="19" creationId="{E8C53BE1-9B27-9CFA-8AF7-250B94CEB430}"/>
          </ac:spMkLst>
        </pc:spChg>
        <pc:spChg chg="add mod">
          <ac:chgData name="Deacon Seals" userId="4be87945-0509-4b37-8e36-6c0a3782973f" providerId="ADAL" clId="{918A788D-0E0C-4275-9114-D8079F0EEF72}" dt="2023-11-03T14:43:29.194" v="1237" actId="403"/>
          <ac:spMkLst>
            <pc:docMk/>
            <pc:sldMk cId="937923276" sldId="363"/>
            <ac:spMk id="24" creationId="{0A845E38-999A-0832-20E5-FF5CF97C5BCF}"/>
          </ac:spMkLst>
        </pc:spChg>
        <pc:graphicFrameChg chg="add del modGraphic">
          <ac:chgData name="Deacon Seals" userId="4be87945-0509-4b37-8e36-6c0a3782973f" providerId="ADAL" clId="{918A788D-0E0C-4275-9114-D8079F0EEF72}" dt="2023-11-03T14:18:48.463" v="29" actId="1032"/>
          <ac:graphicFrameMkLst>
            <pc:docMk/>
            <pc:sldMk cId="937923276" sldId="363"/>
            <ac:graphicFrameMk id="8" creationId="{74ED1530-B5F0-7A5A-9BDF-3A1BDFEB4225}"/>
          </ac:graphicFrameMkLst>
        </pc:graphicFrameChg>
        <pc:picChg chg="add mod">
          <ac:chgData name="Deacon Seals" userId="4be87945-0509-4b37-8e36-6c0a3782973f" providerId="ADAL" clId="{918A788D-0E0C-4275-9114-D8079F0EEF72}" dt="2023-11-03T14:39:47.943" v="1189" actId="1076"/>
          <ac:picMkLst>
            <pc:docMk/>
            <pc:sldMk cId="937923276" sldId="363"/>
            <ac:picMk id="21" creationId="{F1A61F4B-DA04-D57C-2DD5-9963800B0E6C}"/>
          </ac:picMkLst>
        </pc:picChg>
        <pc:picChg chg="add mod">
          <ac:chgData name="Deacon Seals" userId="4be87945-0509-4b37-8e36-6c0a3782973f" providerId="ADAL" clId="{918A788D-0E0C-4275-9114-D8079F0EEF72}" dt="2023-11-03T14:40:09.670" v="1191" actId="1076"/>
          <ac:picMkLst>
            <pc:docMk/>
            <pc:sldMk cId="937923276" sldId="363"/>
            <ac:picMk id="23" creationId="{567A65DD-1187-D81E-2175-7551C82ABEF6}"/>
          </ac:picMkLst>
        </pc:picChg>
      </pc:sldChg>
      <pc:sldChg chg="addSp delSp modSp new del mod modShow">
        <pc:chgData name="Deacon Seals" userId="4be87945-0509-4b37-8e36-6c0a3782973f" providerId="ADAL" clId="{918A788D-0E0C-4275-9114-D8079F0EEF72}" dt="2023-11-14T19:39:55.630" v="5388" actId="47"/>
        <pc:sldMkLst>
          <pc:docMk/>
          <pc:sldMk cId="890164472" sldId="364"/>
        </pc:sldMkLst>
        <pc:spChg chg="mod">
          <ac:chgData name="Deacon Seals" userId="4be87945-0509-4b37-8e36-6c0a3782973f" providerId="ADAL" clId="{918A788D-0E0C-4275-9114-D8079F0EEF72}" dt="2023-11-03T14:50:56.460" v="1282" actId="20577"/>
          <ac:spMkLst>
            <pc:docMk/>
            <pc:sldMk cId="890164472" sldId="364"/>
            <ac:spMk id="2" creationId="{C3DD0B61-236B-E4DA-23B0-1D7C00F227B9}"/>
          </ac:spMkLst>
        </pc:spChg>
        <pc:spChg chg="del">
          <ac:chgData name="Deacon Seals" userId="4be87945-0509-4b37-8e36-6c0a3782973f" providerId="ADAL" clId="{918A788D-0E0C-4275-9114-D8079F0EEF72}" dt="2023-11-03T14:49:53.175" v="1257" actId="478"/>
          <ac:spMkLst>
            <pc:docMk/>
            <pc:sldMk cId="890164472" sldId="364"/>
            <ac:spMk id="3" creationId="{DC74A916-8087-7C5A-1EEC-F1A9D64CA623}"/>
          </ac:spMkLst>
        </pc:spChg>
        <pc:spChg chg="del">
          <ac:chgData name="Deacon Seals" userId="4be87945-0509-4b37-8e36-6c0a3782973f" providerId="ADAL" clId="{918A788D-0E0C-4275-9114-D8079F0EEF72}" dt="2023-11-03T14:49:47.007" v="1256" actId="478"/>
          <ac:spMkLst>
            <pc:docMk/>
            <pc:sldMk cId="890164472" sldId="364"/>
            <ac:spMk id="4" creationId="{E8299C80-A9BA-2DC1-F5F1-04E4AA145871}"/>
          </ac:spMkLst>
        </pc:spChg>
        <pc:spChg chg="mod">
          <ac:chgData name="Deacon Seals" userId="4be87945-0509-4b37-8e36-6c0a3782973f" providerId="ADAL" clId="{918A788D-0E0C-4275-9114-D8079F0EEF72}" dt="2023-11-03T14:52:43.686" v="1350" actId="20577"/>
          <ac:spMkLst>
            <pc:docMk/>
            <pc:sldMk cId="890164472" sldId="364"/>
            <ac:spMk id="6" creationId="{87BF5F17-EE82-648D-9341-2588AF573A66}"/>
          </ac:spMkLst>
        </pc:spChg>
        <pc:spChg chg="add mod">
          <ac:chgData name="Deacon Seals" userId="4be87945-0509-4b37-8e36-6c0a3782973f" providerId="ADAL" clId="{918A788D-0E0C-4275-9114-D8079F0EEF72}" dt="2023-11-03T14:50:01.898" v="1258" actId="14100"/>
          <ac:spMkLst>
            <pc:docMk/>
            <pc:sldMk cId="890164472" sldId="364"/>
            <ac:spMk id="9" creationId="{76D38A5A-6B0F-63D6-F36F-F522EC7A98B1}"/>
          </ac:spMkLst>
        </pc:spChg>
        <pc:picChg chg="add mod">
          <ac:chgData name="Deacon Seals" userId="4be87945-0509-4b37-8e36-6c0a3782973f" providerId="ADAL" clId="{918A788D-0E0C-4275-9114-D8079F0EEF72}" dt="2023-11-03T14:50:10.730" v="1259" actId="1076"/>
          <ac:picMkLst>
            <pc:docMk/>
            <pc:sldMk cId="890164472" sldId="364"/>
            <ac:picMk id="7" creationId="{1E7A4E49-E998-DEA0-BA59-8D3F22715C08}"/>
          </ac:picMkLst>
        </pc:picChg>
        <pc:picChg chg="add mod">
          <ac:chgData name="Deacon Seals" userId="4be87945-0509-4b37-8e36-6c0a3782973f" providerId="ADAL" clId="{918A788D-0E0C-4275-9114-D8079F0EEF72}" dt="2023-11-03T14:50:19.084" v="1260" actId="1076"/>
          <ac:picMkLst>
            <pc:docMk/>
            <pc:sldMk cId="890164472" sldId="364"/>
            <ac:picMk id="8" creationId="{685679A7-9330-08F3-CCA9-F2BFC79277A9}"/>
          </ac:picMkLst>
        </pc:picChg>
      </pc:sldChg>
      <pc:sldChg chg="modSp new mod modShow">
        <pc:chgData name="Deacon Seals" userId="4be87945-0509-4b37-8e36-6c0a3782973f" providerId="ADAL" clId="{918A788D-0E0C-4275-9114-D8079F0EEF72}" dt="2023-11-15T15:18:14.782" v="13613" actId="729"/>
        <pc:sldMkLst>
          <pc:docMk/>
          <pc:sldMk cId="680549228" sldId="365"/>
        </pc:sldMkLst>
        <pc:spChg chg="mod">
          <ac:chgData name="Deacon Seals" userId="4be87945-0509-4b37-8e36-6c0a3782973f" providerId="ADAL" clId="{918A788D-0E0C-4275-9114-D8079F0EEF72}" dt="2023-11-03T16:54:21.653" v="1855" actId="27636"/>
          <ac:spMkLst>
            <pc:docMk/>
            <pc:sldMk cId="680549228" sldId="365"/>
            <ac:spMk id="2" creationId="{026B4444-D73C-4FCD-CFB9-C18CCF62CA3E}"/>
          </ac:spMkLst>
        </pc:spChg>
        <pc:spChg chg="mod">
          <ac:chgData name="Deacon Seals" userId="4be87945-0509-4b37-8e36-6c0a3782973f" providerId="ADAL" clId="{918A788D-0E0C-4275-9114-D8079F0EEF72}" dt="2023-11-03T19:41:46.898" v="3280" actId="20577"/>
          <ac:spMkLst>
            <pc:docMk/>
            <pc:sldMk cId="680549228" sldId="365"/>
            <ac:spMk id="3" creationId="{F61C7B63-225A-2EE5-6069-33B956B55F12}"/>
          </ac:spMkLst>
        </pc:spChg>
      </pc:sldChg>
      <pc:sldChg chg="addSp delSp modSp new del mod">
        <pc:chgData name="Deacon Seals" userId="4be87945-0509-4b37-8e36-6c0a3782973f" providerId="ADAL" clId="{918A788D-0E0C-4275-9114-D8079F0EEF72}" dt="2023-11-03T16:53:43.380" v="1806" actId="2696"/>
        <pc:sldMkLst>
          <pc:docMk/>
          <pc:sldMk cId="3394823373" sldId="365"/>
        </pc:sldMkLst>
        <pc:spChg chg="mod">
          <ac:chgData name="Deacon Seals" userId="4be87945-0509-4b37-8e36-6c0a3782973f" providerId="ADAL" clId="{918A788D-0E0C-4275-9114-D8079F0EEF72}" dt="2023-11-03T16:53:36.869" v="1805" actId="20577"/>
          <ac:spMkLst>
            <pc:docMk/>
            <pc:sldMk cId="3394823373" sldId="365"/>
            <ac:spMk id="2" creationId="{D2B99CFC-641F-2F08-E5A4-452E97E9F230}"/>
          </ac:spMkLst>
        </pc:spChg>
        <pc:spChg chg="del">
          <ac:chgData name="Deacon Seals" userId="4be87945-0509-4b37-8e36-6c0a3782973f" providerId="ADAL" clId="{918A788D-0E0C-4275-9114-D8079F0EEF72}" dt="2023-11-03T16:50:27.642" v="1765" actId="478"/>
          <ac:spMkLst>
            <pc:docMk/>
            <pc:sldMk cId="3394823373" sldId="365"/>
            <ac:spMk id="3" creationId="{5D2DB26C-1F69-E0AB-D3B5-D6DBEB8EBE49}"/>
          </ac:spMkLst>
        </pc:spChg>
        <pc:picChg chg="add del mod">
          <ac:chgData name="Deacon Seals" userId="4be87945-0509-4b37-8e36-6c0a3782973f" providerId="ADAL" clId="{918A788D-0E0C-4275-9114-D8079F0EEF72}" dt="2023-11-03T16:53:29.741" v="1791" actId="478"/>
          <ac:picMkLst>
            <pc:docMk/>
            <pc:sldMk cId="3394823373" sldId="365"/>
            <ac:picMk id="1026" creationId="{33D7F985-9007-DEAF-6D9B-6B2A46E2745D}"/>
          </ac:picMkLst>
        </pc:picChg>
      </pc:sldChg>
      <pc:sldChg chg="add del ord">
        <pc:chgData name="Deacon Seals" userId="4be87945-0509-4b37-8e36-6c0a3782973f" providerId="ADAL" clId="{918A788D-0E0C-4275-9114-D8079F0EEF72}" dt="2023-11-03T16:53:28.409" v="1790" actId="2890"/>
        <pc:sldMkLst>
          <pc:docMk/>
          <pc:sldMk cId="268597556" sldId="366"/>
        </pc:sldMkLst>
      </pc:sldChg>
      <pc:sldChg chg="add ord">
        <pc:chgData name="Deacon Seals" userId="4be87945-0509-4b37-8e36-6c0a3782973f" providerId="ADAL" clId="{918A788D-0E0C-4275-9114-D8079F0EEF72}" dt="2023-11-03T17:03:19.055" v="1903"/>
        <pc:sldMkLst>
          <pc:docMk/>
          <pc:sldMk cId="1227025312" sldId="366"/>
        </pc:sldMkLst>
      </pc:sldChg>
      <pc:sldChg chg="addSp delSp modSp new mod modAnim modShow">
        <pc:chgData name="Deacon Seals" userId="4be87945-0509-4b37-8e36-6c0a3782973f" providerId="ADAL" clId="{918A788D-0E0C-4275-9114-D8079F0EEF72}" dt="2023-11-15T15:18:14.782" v="13613" actId="729"/>
        <pc:sldMkLst>
          <pc:docMk/>
          <pc:sldMk cId="1043588216" sldId="367"/>
        </pc:sldMkLst>
        <pc:spChg chg="del">
          <ac:chgData name="Deacon Seals" userId="4be87945-0509-4b37-8e36-6c0a3782973f" providerId="ADAL" clId="{918A788D-0E0C-4275-9114-D8079F0EEF72}" dt="2023-11-03T17:07:26.873" v="1947" actId="931"/>
          <ac:spMkLst>
            <pc:docMk/>
            <pc:sldMk cId="1043588216" sldId="367"/>
            <ac:spMk id="2" creationId="{23CCC6A3-66BB-1596-17D2-306E5CDBBA9F}"/>
          </ac:spMkLst>
        </pc:spChg>
        <pc:spChg chg="mod">
          <ac:chgData name="Deacon Seals" userId="4be87945-0509-4b37-8e36-6c0a3782973f" providerId="ADAL" clId="{918A788D-0E0C-4275-9114-D8079F0EEF72}" dt="2023-11-03T19:00:34.273" v="2963" actId="404"/>
          <ac:spMkLst>
            <pc:docMk/>
            <pc:sldMk cId="1043588216" sldId="367"/>
            <ac:spMk id="3" creationId="{D6104DB4-1F19-E055-41FC-6E2BD147254A}"/>
          </ac:spMkLst>
        </pc:spChg>
        <pc:spChg chg="mod">
          <ac:chgData name="Deacon Seals" userId="4be87945-0509-4b37-8e36-6c0a3782973f" providerId="ADAL" clId="{918A788D-0E0C-4275-9114-D8079F0EEF72}" dt="2023-11-03T20:11:20.775" v="4182" actId="20577"/>
          <ac:spMkLst>
            <pc:docMk/>
            <pc:sldMk cId="1043588216" sldId="367"/>
            <ac:spMk id="4" creationId="{F08C0FB5-26D0-D79E-B6B9-17F25159AF30}"/>
          </ac:spMkLst>
        </pc:spChg>
        <pc:spChg chg="del">
          <ac:chgData name="Deacon Seals" userId="4be87945-0509-4b37-8e36-6c0a3782973f" providerId="ADAL" clId="{918A788D-0E0C-4275-9114-D8079F0EEF72}" dt="2023-11-03T17:06:18.492" v="1945" actId="478"/>
          <ac:spMkLst>
            <pc:docMk/>
            <pc:sldMk cId="1043588216" sldId="367"/>
            <ac:spMk id="5" creationId="{0371C3A5-E300-729C-EE9A-EDAA350F24FB}"/>
          </ac:spMkLst>
        </pc:spChg>
        <pc:spChg chg="del">
          <ac:chgData name="Deacon Seals" userId="4be87945-0509-4b37-8e36-6c0a3782973f" providerId="ADAL" clId="{918A788D-0E0C-4275-9114-D8079F0EEF72}" dt="2023-11-03T17:06:21.115" v="1946" actId="478"/>
          <ac:spMkLst>
            <pc:docMk/>
            <pc:sldMk cId="1043588216" sldId="367"/>
            <ac:spMk id="6" creationId="{3324169C-0307-8A56-13DB-204F070016CB}"/>
          </ac:spMkLst>
        </pc:spChg>
        <pc:picChg chg="add mod">
          <ac:chgData name="Deacon Seals" userId="4be87945-0509-4b37-8e36-6c0a3782973f" providerId="ADAL" clId="{918A788D-0E0C-4275-9114-D8079F0EEF72}" dt="2023-11-03T17:07:26.873" v="1947" actId="931"/>
          <ac:picMkLst>
            <pc:docMk/>
            <pc:sldMk cId="1043588216" sldId="367"/>
            <ac:picMk id="9" creationId="{ECC87112-A4BF-9B05-3469-2ED4D2130AA4}"/>
          </ac:picMkLst>
        </pc:picChg>
      </pc:sldChg>
      <pc:sldChg chg="addSp delSp modSp add mod modAnim modShow">
        <pc:chgData name="Deacon Seals" userId="4be87945-0509-4b37-8e36-6c0a3782973f" providerId="ADAL" clId="{918A788D-0E0C-4275-9114-D8079F0EEF72}" dt="2023-11-15T15:18:14.782" v="13613" actId="729"/>
        <pc:sldMkLst>
          <pc:docMk/>
          <pc:sldMk cId="651388709" sldId="368"/>
        </pc:sldMkLst>
        <pc:spChg chg="mod">
          <ac:chgData name="Deacon Seals" userId="4be87945-0509-4b37-8e36-6c0a3782973f" providerId="ADAL" clId="{918A788D-0E0C-4275-9114-D8079F0EEF72}" dt="2023-11-03T19:39:33.214" v="3124" actId="20577"/>
          <ac:spMkLst>
            <pc:docMk/>
            <pc:sldMk cId="651388709" sldId="368"/>
            <ac:spMk id="3" creationId="{D6104DB4-1F19-E055-41FC-6E2BD147254A}"/>
          </ac:spMkLst>
        </pc:spChg>
        <pc:spChg chg="mod">
          <ac:chgData name="Deacon Seals" userId="4be87945-0509-4b37-8e36-6c0a3782973f" providerId="ADAL" clId="{918A788D-0E0C-4275-9114-D8079F0EEF72}" dt="2023-11-03T19:47:16.177" v="3649" actId="20577"/>
          <ac:spMkLst>
            <pc:docMk/>
            <pc:sldMk cId="651388709" sldId="368"/>
            <ac:spMk id="4" creationId="{F08C0FB5-26D0-D79E-B6B9-17F25159AF30}"/>
          </ac:spMkLst>
        </pc:spChg>
        <pc:spChg chg="add del mod">
          <ac:chgData name="Deacon Seals" userId="4be87945-0509-4b37-8e36-6c0a3782973f" providerId="ADAL" clId="{918A788D-0E0C-4275-9114-D8079F0EEF72}" dt="2023-11-03T19:38:18.289" v="3019" actId="931"/>
          <ac:spMkLst>
            <pc:docMk/>
            <pc:sldMk cId="651388709" sldId="368"/>
            <ac:spMk id="5" creationId="{3EC6B851-8ABF-6071-019D-D07E6A901E41}"/>
          </ac:spMkLst>
        </pc:spChg>
        <pc:picChg chg="add del mod">
          <ac:chgData name="Deacon Seals" userId="4be87945-0509-4b37-8e36-6c0a3782973f" providerId="ADAL" clId="{918A788D-0E0C-4275-9114-D8079F0EEF72}" dt="2023-11-03T19:38:18.289" v="3019" actId="931"/>
          <ac:picMkLst>
            <pc:docMk/>
            <pc:sldMk cId="651388709" sldId="368"/>
            <ac:picMk id="8" creationId="{C8360E65-2A2C-01F9-1E36-D9AE825C0EE6}"/>
          </ac:picMkLst>
        </pc:picChg>
        <pc:picChg chg="del">
          <ac:chgData name="Deacon Seals" userId="4be87945-0509-4b37-8e36-6c0a3782973f" providerId="ADAL" clId="{918A788D-0E0C-4275-9114-D8079F0EEF72}" dt="2023-11-03T17:28:35.110" v="2500" actId="478"/>
          <ac:picMkLst>
            <pc:docMk/>
            <pc:sldMk cId="651388709" sldId="368"/>
            <ac:picMk id="9" creationId="{ECC87112-A4BF-9B05-3469-2ED4D2130AA4}"/>
          </ac:picMkLst>
        </pc:picChg>
        <pc:picChg chg="add del mod">
          <ac:chgData name="Deacon Seals" userId="4be87945-0509-4b37-8e36-6c0a3782973f" providerId="ADAL" clId="{918A788D-0E0C-4275-9114-D8079F0EEF72}" dt="2023-11-03T19:33:45.561" v="3004"/>
          <ac:picMkLst>
            <pc:docMk/>
            <pc:sldMk cId="651388709" sldId="368"/>
            <ac:picMk id="2050" creationId="{515EBBBC-1547-3CC6-4372-55522B63B0B7}"/>
          </ac:picMkLst>
        </pc:picChg>
      </pc:sldChg>
      <pc:sldChg chg="add del">
        <pc:chgData name="Deacon Seals" userId="4be87945-0509-4b37-8e36-6c0a3782973f" providerId="ADAL" clId="{918A788D-0E0C-4275-9114-D8079F0EEF72}" dt="2023-11-03T17:06:14.532" v="1944" actId="2696"/>
        <pc:sldMkLst>
          <pc:docMk/>
          <pc:sldMk cId="2716374815" sldId="368"/>
        </pc:sldMkLst>
      </pc:sldChg>
      <pc:sldChg chg="addSp delSp modSp new mod modClrScheme modShow chgLayout">
        <pc:chgData name="Deacon Seals" userId="4be87945-0509-4b37-8e36-6c0a3782973f" providerId="ADAL" clId="{918A788D-0E0C-4275-9114-D8079F0EEF72}" dt="2023-11-15T15:18:14.782" v="13613" actId="729"/>
        <pc:sldMkLst>
          <pc:docMk/>
          <pc:sldMk cId="1179899815" sldId="369"/>
        </pc:sldMkLst>
        <pc:spChg chg="mod ord">
          <ac:chgData name="Deacon Seals" userId="4be87945-0509-4b37-8e36-6c0a3782973f" providerId="ADAL" clId="{918A788D-0E0C-4275-9114-D8079F0EEF72}" dt="2023-11-03T19:43:51.323" v="3295" actId="20577"/>
          <ac:spMkLst>
            <pc:docMk/>
            <pc:sldMk cId="1179899815" sldId="369"/>
            <ac:spMk id="2" creationId="{A6D05C1B-51F7-FB7A-3D16-53637502B40B}"/>
          </ac:spMkLst>
        </pc:spChg>
        <pc:spChg chg="del mod ord">
          <ac:chgData name="Deacon Seals" userId="4be87945-0509-4b37-8e36-6c0a3782973f" providerId="ADAL" clId="{918A788D-0E0C-4275-9114-D8079F0EEF72}" dt="2023-11-03T19:42:22.791" v="3290" actId="700"/>
          <ac:spMkLst>
            <pc:docMk/>
            <pc:sldMk cId="1179899815" sldId="369"/>
            <ac:spMk id="3" creationId="{A7667EEB-A751-78F6-6EFD-226823FA6D78}"/>
          </ac:spMkLst>
        </pc:spChg>
        <pc:spChg chg="mod ord">
          <ac:chgData name="Deacon Seals" userId="4be87945-0509-4b37-8e36-6c0a3782973f" providerId="ADAL" clId="{918A788D-0E0C-4275-9114-D8079F0EEF72}" dt="2023-11-03T19:42:22.791" v="3290" actId="700"/>
          <ac:spMkLst>
            <pc:docMk/>
            <pc:sldMk cId="1179899815" sldId="369"/>
            <ac:spMk id="4" creationId="{E8807513-CD99-9628-405F-963366DBEDDC}"/>
          </ac:spMkLst>
        </pc:spChg>
        <pc:spChg chg="add mod ord">
          <ac:chgData name="Deacon Seals" userId="4be87945-0509-4b37-8e36-6c0a3782973f" providerId="ADAL" clId="{918A788D-0E0C-4275-9114-D8079F0EEF72}" dt="2023-11-03T19:45:40.408" v="3531" actId="20577"/>
          <ac:spMkLst>
            <pc:docMk/>
            <pc:sldMk cId="1179899815" sldId="369"/>
            <ac:spMk id="5" creationId="{75742E07-1CF4-0D2B-8EDE-67042DE61AE7}"/>
          </ac:spMkLst>
        </pc:spChg>
        <pc:spChg chg="add del mod ord">
          <ac:chgData name="Deacon Seals" userId="4be87945-0509-4b37-8e36-6c0a3782973f" providerId="ADAL" clId="{918A788D-0E0C-4275-9114-D8079F0EEF72}" dt="2023-11-03T19:43:42.487" v="3291" actId="931"/>
          <ac:spMkLst>
            <pc:docMk/>
            <pc:sldMk cId="1179899815" sldId="369"/>
            <ac:spMk id="6" creationId="{963DC41D-C6CC-B239-B5DB-0E90CB0FE863}"/>
          </ac:spMkLst>
        </pc:spChg>
        <pc:spChg chg="add mod">
          <ac:chgData name="Deacon Seals" userId="4be87945-0509-4b37-8e36-6c0a3782973f" providerId="ADAL" clId="{918A788D-0E0C-4275-9114-D8079F0EEF72}" dt="2023-11-03T19:43:44.273" v="3293" actId="962"/>
          <ac:spMkLst>
            <pc:docMk/>
            <pc:sldMk cId="1179899815" sldId="369"/>
            <ac:spMk id="9" creationId="{36AAB52F-FBFF-6610-4CE6-2B4F92BCB80D}"/>
          </ac:spMkLst>
        </pc:spChg>
        <pc:picChg chg="add mod">
          <ac:chgData name="Deacon Seals" userId="4be87945-0509-4b37-8e36-6c0a3782973f" providerId="ADAL" clId="{918A788D-0E0C-4275-9114-D8079F0EEF72}" dt="2023-11-03T19:43:44.273" v="3293" actId="962"/>
          <ac:picMkLst>
            <pc:docMk/>
            <pc:sldMk cId="1179899815" sldId="369"/>
            <ac:picMk id="8" creationId="{624E31BF-E82F-12E9-3934-3CA50666FEB3}"/>
          </ac:picMkLst>
        </pc:picChg>
      </pc:sldChg>
      <pc:sldChg chg="addSp delSp modSp new mod delAnim modAnim modShow">
        <pc:chgData name="Deacon Seals" userId="4be87945-0509-4b37-8e36-6c0a3782973f" providerId="ADAL" clId="{918A788D-0E0C-4275-9114-D8079F0EEF72}" dt="2023-11-15T15:18:14.782" v="13613" actId="729"/>
        <pc:sldMkLst>
          <pc:docMk/>
          <pc:sldMk cId="2530205294" sldId="370"/>
        </pc:sldMkLst>
        <pc:spChg chg="mod">
          <ac:chgData name="Deacon Seals" userId="4be87945-0509-4b37-8e36-6c0a3782973f" providerId="ADAL" clId="{918A788D-0E0C-4275-9114-D8079F0EEF72}" dt="2023-11-03T19:49:01.304" v="3763" actId="313"/>
          <ac:spMkLst>
            <pc:docMk/>
            <pc:sldMk cId="2530205294" sldId="370"/>
            <ac:spMk id="2" creationId="{CC644C45-9BC7-BC29-543B-5258777BBE5D}"/>
          </ac:spMkLst>
        </pc:spChg>
        <pc:spChg chg="mod">
          <ac:chgData name="Deacon Seals" userId="4be87945-0509-4b37-8e36-6c0a3782973f" providerId="ADAL" clId="{918A788D-0E0C-4275-9114-D8079F0EEF72}" dt="2023-11-03T19:48:36.565" v="3734" actId="20577"/>
          <ac:spMkLst>
            <pc:docMk/>
            <pc:sldMk cId="2530205294" sldId="370"/>
            <ac:spMk id="3" creationId="{39F0775F-BCFC-2DDC-8B84-E22BF0D9C35F}"/>
          </ac:spMkLst>
        </pc:spChg>
        <pc:spChg chg="mod">
          <ac:chgData name="Deacon Seals" userId="4be87945-0509-4b37-8e36-6c0a3782973f" providerId="ADAL" clId="{918A788D-0E0C-4275-9114-D8079F0EEF72}" dt="2023-11-03T19:55:13.741" v="3951" actId="403"/>
          <ac:spMkLst>
            <pc:docMk/>
            <pc:sldMk cId="2530205294" sldId="370"/>
            <ac:spMk id="4" creationId="{84CD349A-4EE4-8D28-4693-04EB9C0202C8}"/>
          </ac:spMkLst>
        </pc:spChg>
        <pc:spChg chg="mod">
          <ac:chgData name="Deacon Seals" userId="4be87945-0509-4b37-8e36-6c0a3782973f" providerId="ADAL" clId="{918A788D-0E0C-4275-9114-D8079F0EEF72}" dt="2023-11-03T19:48:44.401" v="3762" actId="20577"/>
          <ac:spMkLst>
            <pc:docMk/>
            <pc:sldMk cId="2530205294" sldId="370"/>
            <ac:spMk id="5" creationId="{879E433E-F498-28EE-3D8E-809B2CF398B3}"/>
          </ac:spMkLst>
        </pc:spChg>
        <pc:spChg chg="mod">
          <ac:chgData name="Deacon Seals" userId="4be87945-0509-4b37-8e36-6c0a3782973f" providerId="ADAL" clId="{918A788D-0E0C-4275-9114-D8079F0EEF72}" dt="2023-11-03T20:03:47.209" v="4005" actId="404"/>
          <ac:spMkLst>
            <pc:docMk/>
            <pc:sldMk cId="2530205294" sldId="370"/>
            <ac:spMk id="6" creationId="{13041A2E-2B42-A273-F4AB-C04E5203DF7A}"/>
          </ac:spMkLst>
        </pc:spChg>
        <pc:spChg chg="mod">
          <ac:chgData name="Deacon Seals" userId="4be87945-0509-4b37-8e36-6c0a3782973f" providerId="ADAL" clId="{918A788D-0E0C-4275-9114-D8079F0EEF72}" dt="2023-11-03T19:50:12.387" v="3870" actId="20577"/>
          <ac:spMkLst>
            <pc:docMk/>
            <pc:sldMk cId="2530205294" sldId="370"/>
            <ac:spMk id="7" creationId="{9E3DE0F9-A3EF-5301-9A07-9DBDEDEF0774}"/>
          </ac:spMkLst>
        </pc:spChg>
        <pc:spChg chg="mod">
          <ac:chgData name="Deacon Seals" userId="4be87945-0509-4b37-8e36-6c0a3782973f" providerId="ADAL" clId="{918A788D-0E0C-4275-9114-D8079F0EEF72}" dt="2023-11-03T20:14:43.205" v="4591" actId="20577"/>
          <ac:spMkLst>
            <pc:docMk/>
            <pc:sldMk cId="2530205294" sldId="370"/>
            <ac:spMk id="8" creationId="{5A0D5F4D-FC53-C13B-4CFB-4A10BAACA816}"/>
          </ac:spMkLst>
        </pc:spChg>
        <pc:spChg chg="add mod">
          <ac:chgData name="Deacon Seals" userId="4be87945-0509-4b37-8e36-6c0a3782973f" providerId="ADAL" clId="{918A788D-0E0C-4275-9114-D8079F0EEF72}" dt="2023-11-03T20:04:10.031" v="4008" actId="1076"/>
          <ac:spMkLst>
            <pc:docMk/>
            <pc:sldMk cId="2530205294" sldId="370"/>
            <ac:spMk id="15" creationId="{233A3950-492F-EB34-0170-3D5E481864DA}"/>
          </ac:spMkLst>
        </pc:spChg>
        <pc:picChg chg="add del mod">
          <ac:chgData name="Deacon Seals" userId="4be87945-0509-4b37-8e36-6c0a3782973f" providerId="ADAL" clId="{918A788D-0E0C-4275-9114-D8079F0EEF72}" dt="2023-11-03T19:55:02.083" v="3948" actId="478"/>
          <ac:picMkLst>
            <pc:docMk/>
            <pc:sldMk cId="2530205294" sldId="370"/>
            <ac:picMk id="10" creationId="{83EFDDCA-10E2-8CF1-7857-544D76132E56}"/>
          </ac:picMkLst>
        </pc:picChg>
        <pc:picChg chg="add mod">
          <ac:chgData name="Deacon Seals" userId="4be87945-0509-4b37-8e36-6c0a3782973f" providerId="ADAL" clId="{918A788D-0E0C-4275-9114-D8079F0EEF72}" dt="2023-11-03T20:04:16.301" v="4009" actId="1076"/>
          <ac:picMkLst>
            <pc:docMk/>
            <pc:sldMk cId="2530205294" sldId="370"/>
            <ac:picMk id="12" creationId="{D6A5A49B-1A03-84B7-B4A2-29266D737C4D}"/>
          </ac:picMkLst>
        </pc:picChg>
        <pc:picChg chg="add mod">
          <ac:chgData name="Deacon Seals" userId="4be87945-0509-4b37-8e36-6c0a3782973f" providerId="ADAL" clId="{918A788D-0E0C-4275-9114-D8079F0EEF72}" dt="2023-11-03T20:04:04.574" v="4007" actId="1076"/>
          <ac:picMkLst>
            <pc:docMk/>
            <pc:sldMk cId="2530205294" sldId="370"/>
            <ac:picMk id="14" creationId="{F712EE70-F4F3-D92E-DE9D-B770F056EEB6}"/>
          </ac:picMkLst>
        </pc:picChg>
        <pc:picChg chg="add del mod">
          <ac:chgData name="Deacon Seals" userId="4be87945-0509-4b37-8e36-6c0a3782973f" providerId="ADAL" clId="{918A788D-0E0C-4275-9114-D8079F0EEF72}" dt="2023-11-03T20:14:52.775" v="4593" actId="478"/>
          <ac:picMkLst>
            <pc:docMk/>
            <pc:sldMk cId="2530205294" sldId="370"/>
            <ac:picMk id="17" creationId="{F6A48A1C-9C55-3981-6EB8-038579A80A9F}"/>
          </ac:picMkLst>
        </pc:picChg>
      </pc:sldChg>
      <pc:sldChg chg="modSp new mod modAnim modShow">
        <pc:chgData name="Deacon Seals" userId="4be87945-0509-4b37-8e36-6c0a3782973f" providerId="ADAL" clId="{918A788D-0E0C-4275-9114-D8079F0EEF72}" dt="2023-11-15T15:18:14.782" v="13613" actId="729"/>
        <pc:sldMkLst>
          <pc:docMk/>
          <pc:sldMk cId="17760922" sldId="371"/>
        </pc:sldMkLst>
        <pc:spChg chg="mod">
          <ac:chgData name="Deacon Seals" userId="4be87945-0509-4b37-8e36-6c0a3782973f" providerId="ADAL" clId="{918A788D-0E0C-4275-9114-D8079F0EEF72}" dt="2023-11-03T20:10:22.104" v="4082" actId="20577"/>
          <ac:spMkLst>
            <pc:docMk/>
            <pc:sldMk cId="17760922" sldId="371"/>
            <ac:spMk id="2" creationId="{CA8C3CC3-3BD3-B8D2-AD5B-0A06A2A81946}"/>
          </ac:spMkLst>
        </pc:spChg>
        <pc:spChg chg="mod">
          <ac:chgData name="Deacon Seals" userId="4be87945-0509-4b37-8e36-6c0a3782973f" providerId="ADAL" clId="{918A788D-0E0C-4275-9114-D8079F0EEF72}" dt="2023-11-03T20:20:58.051" v="5382" actId="21"/>
          <ac:spMkLst>
            <pc:docMk/>
            <pc:sldMk cId="17760922" sldId="371"/>
            <ac:spMk id="3" creationId="{202C4070-6C1A-FB02-1C3A-50DABB882F9C}"/>
          </ac:spMkLst>
        </pc:spChg>
      </pc:sldChg>
      <pc:sldChg chg="addSp delSp modSp new mod ord modClrScheme chgLayout">
        <pc:chgData name="Deacon Seals" userId="4be87945-0509-4b37-8e36-6c0a3782973f" providerId="ADAL" clId="{918A788D-0E0C-4275-9114-D8079F0EEF72}" dt="2023-11-14T21:25:27.258" v="6984" actId="20577"/>
        <pc:sldMkLst>
          <pc:docMk/>
          <pc:sldMk cId="1426877688" sldId="372"/>
        </pc:sldMkLst>
        <pc:spChg chg="del mod ord">
          <ac:chgData name="Deacon Seals" userId="4be87945-0509-4b37-8e36-6c0a3782973f" providerId="ADAL" clId="{918A788D-0E0C-4275-9114-D8079F0EEF72}" dt="2023-11-14T19:51:46.292" v="5427" actId="700"/>
          <ac:spMkLst>
            <pc:docMk/>
            <pc:sldMk cId="1426877688" sldId="372"/>
            <ac:spMk id="2" creationId="{4F83C3E8-3110-4797-E7F4-6691E3CD7C28}"/>
          </ac:spMkLst>
        </pc:spChg>
        <pc:spChg chg="del">
          <ac:chgData name="Deacon Seals" userId="4be87945-0509-4b37-8e36-6c0a3782973f" providerId="ADAL" clId="{918A788D-0E0C-4275-9114-D8079F0EEF72}" dt="2023-11-14T19:51:46.292" v="5427" actId="700"/>
          <ac:spMkLst>
            <pc:docMk/>
            <pc:sldMk cId="1426877688" sldId="372"/>
            <ac:spMk id="3" creationId="{617D1B39-B549-4400-08B4-6844182A59F2}"/>
          </ac:spMkLst>
        </pc:spChg>
        <pc:spChg chg="del mod ord">
          <ac:chgData name="Deacon Seals" userId="4be87945-0509-4b37-8e36-6c0a3782973f" providerId="ADAL" clId="{918A788D-0E0C-4275-9114-D8079F0EEF72}" dt="2023-11-14T19:51:46.292" v="5427" actId="700"/>
          <ac:spMkLst>
            <pc:docMk/>
            <pc:sldMk cId="1426877688" sldId="372"/>
            <ac:spMk id="4" creationId="{DEC50503-46F7-BD27-498D-9380C8D31F87}"/>
          </ac:spMkLst>
        </pc:spChg>
        <pc:spChg chg="del">
          <ac:chgData name="Deacon Seals" userId="4be87945-0509-4b37-8e36-6c0a3782973f" providerId="ADAL" clId="{918A788D-0E0C-4275-9114-D8079F0EEF72}" dt="2023-11-14T19:51:46.292" v="5427" actId="700"/>
          <ac:spMkLst>
            <pc:docMk/>
            <pc:sldMk cId="1426877688" sldId="372"/>
            <ac:spMk id="5" creationId="{C900A7D0-B8E8-43D4-E5EC-D8709136E236}"/>
          </ac:spMkLst>
        </pc:spChg>
        <pc:spChg chg="del mod ord">
          <ac:chgData name="Deacon Seals" userId="4be87945-0509-4b37-8e36-6c0a3782973f" providerId="ADAL" clId="{918A788D-0E0C-4275-9114-D8079F0EEF72}" dt="2023-11-14T19:51:46.292" v="5427" actId="700"/>
          <ac:spMkLst>
            <pc:docMk/>
            <pc:sldMk cId="1426877688" sldId="372"/>
            <ac:spMk id="6" creationId="{62C7DCBC-951E-3FBD-371D-5270AE4CFE0E}"/>
          </ac:spMkLst>
        </pc:spChg>
        <pc:spChg chg="add mod ord">
          <ac:chgData name="Deacon Seals" userId="4be87945-0509-4b37-8e36-6c0a3782973f" providerId="ADAL" clId="{918A788D-0E0C-4275-9114-D8079F0EEF72}" dt="2023-11-14T19:52:40.127" v="5435" actId="700"/>
          <ac:spMkLst>
            <pc:docMk/>
            <pc:sldMk cId="1426877688" sldId="372"/>
            <ac:spMk id="7" creationId="{DE1960B9-C87D-E8B6-E0C6-B0959F77F7FD}"/>
          </ac:spMkLst>
        </pc:spChg>
        <pc:spChg chg="add del mod ord">
          <ac:chgData name="Deacon Seals" userId="4be87945-0509-4b37-8e36-6c0a3782973f" providerId="ADAL" clId="{918A788D-0E0C-4275-9114-D8079F0EEF72}" dt="2023-11-14T19:52:40.127" v="5435" actId="700"/>
          <ac:spMkLst>
            <pc:docMk/>
            <pc:sldMk cId="1426877688" sldId="372"/>
            <ac:spMk id="8" creationId="{A3D329C2-1B6F-367A-CD2B-11D1AE2B3249}"/>
          </ac:spMkLst>
        </pc:spChg>
        <pc:spChg chg="add del mod ord">
          <ac:chgData name="Deacon Seals" userId="4be87945-0509-4b37-8e36-6c0a3782973f" providerId="ADAL" clId="{918A788D-0E0C-4275-9114-D8079F0EEF72}" dt="2023-11-14T19:52:40.127" v="5435" actId="700"/>
          <ac:spMkLst>
            <pc:docMk/>
            <pc:sldMk cId="1426877688" sldId="372"/>
            <ac:spMk id="9" creationId="{DCDF8DB4-11B4-D986-922B-AA0A8E6D83C0}"/>
          </ac:spMkLst>
        </pc:spChg>
        <pc:spChg chg="add mod ord">
          <ac:chgData name="Deacon Seals" userId="4be87945-0509-4b37-8e36-6c0a3782973f" providerId="ADAL" clId="{918A788D-0E0C-4275-9114-D8079F0EEF72}" dt="2023-11-14T21:25:27.258" v="6984" actId="20577"/>
          <ac:spMkLst>
            <pc:docMk/>
            <pc:sldMk cId="1426877688" sldId="372"/>
            <ac:spMk id="10" creationId="{8BE02A7D-8805-D4E6-1EF4-1A3F03CBBBFC}"/>
          </ac:spMkLst>
        </pc:spChg>
      </pc:sldChg>
      <pc:sldChg chg="modSp new mod modAnim">
        <pc:chgData name="Deacon Seals" userId="4be87945-0509-4b37-8e36-6c0a3782973f" providerId="ADAL" clId="{918A788D-0E0C-4275-9114-D8079F0EEF72}" dt="2023-11-15T15:43:47.327" v="13857"/>
        <pc:sldMkLst>
          <pc:docMk/>
          <pc:sldMk cId="3212702721" sldId="373"/>
        </pc:sldMkLst>
        <pc:spChg chg="mod">
          <ac:chgData name="Deacon Seals" userId="4be87945-0509-4b37-8e36-6c0a3782973f" providerId="ADAL" clId="{918A788D-0E0C-4275-9114-D8079F0EEF72}" dt="2023-11-15T00:25:07.189" v="7157" actId="20577"/>
          <ac:spMkLst>
            <pc:docMk/>
            <pc:sldMk cId="3212702721" sldId="373"/>
            <ac:spMk id="2" creationId="{DB1E9B73-210D-AED2-86F9-56F5E75D77FF}"/>
          </ac:spMkLst>
        </pc:spChg>
        <pc:spChg chg="mod">
          <ac:chgData name="Deacon Seals" userId="4be87945-0509-4b37-8e36-6c0a3782973f" providerId="ADAL" clId="{918A788D-0E0C-4275-9114-D8079F0EEF72}" dt="2023-11-15T00:25:22.578" v="7168" actId="20577"/>
          <ac:spMkLst>
            <pc:docMk/>
            <pc:sldMk cId="3212702721" sldId="373"/>
            <ac:spMk id="3" creationId="{6E90F6B8-7FC7-9A87-C806-0A53FAB5A728}"/>
          </ac:spMkLst>
        </pc:spChg>
        <pc:spChg chg="mod">
          <ac:chgData name="Deacon Seals" userId="4be87945-0509-4b37-8e36-6c0a3782973f" providerId="ADAL" clId="{918A788D-0E0C-4275-9114-D8079F0EEF72}" dt="2023-11-15T00:31:36.944" v="7758" actId="20577"/>
          <ac:spMkLst>
            <pc:docMk/>
            <pc:sldMk cId="3212702721" sldId="373"/>
            <ac:spMk id="4" creationId="{5F7F584E-918A-03EC-F7F6-6B00D8242FFE}"/>
          </ac:spMkLst>
        </pc:spChg>
        <pc:spChg chg="mod">
          <ac:chgData name="Deacon Seals" userId="4be87945-0509-4b37-8e36-6c0a3782973f" providerId="ADAL" clId="{918A788D-0E0C-4275-9114-D8079F0EEF72}" dt="2023-11-15T00:26:41.475" v="7337" actId="20577"/>
          <ac:spMkLst>
            <pc:docMk/>
            <pc:sldMk cId="3212702721" sldId="373"/>
            <ac:spMk id="5" creationId="{6A63FF4F-3CE0-C35C-7D90-93C63A718253}"/>
          </ac:spMkLst>
        </pc:spChg>
        <pc:spChg chg="mod">
          <ac:chgData name="Deacon Seals" userId="4be87945-0509-4b37-8e36-6c0a3782973f" providerId="ADAL" clId="{918A788D-0E0C-4275-9114-D8079F0EEF72}" dt="2023-11-15T00:32:10.768" v="7863" actId="20577"/>
          <ac:spMkLst>
            <pc:docMk/>
            <pc:sldMk cId="3212702721" sldId="373"/>
            <ac:spMk id="6" creationId="{D203E817-00ED-93F3-C3A6-6736AB83D3C5}"/>
          </ac:spMkLst>
        </pc:spChg>
      </pc:sldChg>
      <pc:sldChg chg="modSp new mod modAnim">
        <pc:chgData name="Deacon Seals" userId="4be87945-0509-4b37-8e36-6c0a3782973f" providerId="ADAL" clId="{918A788D-0E0C-4275-9114-D8079F0EEF72}" dt="2023-11-15T15:46:03.889" v="13858"/>
        <pc:sldMkLst>
          <pc:docMk/>
          <pc:sldMk cId="3961147793" sldId="374"/>
        </pc:sldMkLst>
        <pc:spChg chg="mod">
          <ac:chgData name="Deacon Seals" userId="4be87945-0509-4b37-8e36-6c0a3782973f" providerId="ADAL" clId="{918A788D-0E0C-4275-9114-D8079F0EEF72}" dt="2023-11-15T00:35:21.024" v="8242" actId="404"/>
          <ac:spMkLst>
            <pc:docMk/>
            <pc:sldMk cId="3961147793" sldId="374"/>
            <ac:spMk id="2" creationId="{D72A44BA-B0F9-22E1-D469-C2684AC8B7E3}"/>
          </ac:spMkLst>
        </pc:spChg>
        <pc:spChg chg="mod">
          <ac:chgData name="Deacon Seals" userId="4be87945-0509-4b37-8e36-6c0a3782973f" providerId="ADAL" clId="{918A788D-0E0C-4275-9114-D8079F0EEF72}" dt="2023-11-15T13:47:09.016" v="11166" actId="20577"/>
          <ac:spMkLst>
            <pc:docMk/>
            <pc:sldMk cId="3961147793" sldId="374"/>
            <ac:spMk id="3" creationId="{55448C8A-C49C-1A29-EBD9-1FEF0A1091E9}"/>
          </ac:spMkLst>
        </pc:spChg>
      </pc:sldChg>
      <pc:sldChg chg="delSp modSp new mod ord">
        <pc:chgData name="Deacon Seals" userId="4be87945-0509-4b37-8e36-6c0a3782973f" providerId="ADAL" clId="{918A788D-0E0C-4275-9114-D8079F0EEF72}" dt="2023-11-15T16:21:33.939" v="14669" actId="20577"/>
        <pc:sldMkLst>
          <pc:docMk/>
          <pc:sldMk cId="2486573221" sldId="375"/>
        </pc:sldMkLst>
        <pc:spChg chg="mod">
          <ac:chgData name="Deacon Seals" userId="4be87945-0509-4b37-8e36-6c0a3782973f" providerId="ADAL" clId="{918A788D-0E0C-4275-9114-D8079F0EEF72}" dt="2023-11-15T00:51:05.247" v="9153" actId="20577"/>
          <ac:spMkLst>
            <pc:docMk/>
            <pc:sldMk cId="2486573221" sldId="375"/>
            <ac:spMk id="2" creationId="{58472B79-4B41-85CB-0056-9D32635FCC2B}"/>
          </ac:spMkLst>
        </pc:spChg>
        <pc:spChg chg="mod">
          <ac:chgData name="Deacon Seals" userId="4be87945-0509-4b37-8e36-6c0a3782973f" providerId="ADAL" clId="{918A788D-0E0C-4275-9114-D8079F0EEF72}" dt="2023-11-15T16:21:33.939" v="14669" actId="20577"/>
          <ac:spMkLst>
            <pc:docMk/>
            <pc:sldMk cId="2486573221" sldId="375"/>
            <ac:spMk id="3" creationId="{2C6722C5-6B1D-9BAD-9CC5-48DA1AA1E789}"/>
          </ac:spMkLst>
        </pc:spChg>
        <pc:spChg chg="del">
          <ac:chgData name="Deacon Seals" userId="4be87945-0509-4b37-8e36-6c0a3782973f" providerId="ADAL" clId="{918A788D-0E0C-4275-9114-D8079F0EEF72}" dt="2023-11-15T00:51:22.378" v="9155" actId="478"/>
          <ac:spMkLst>
            <pc:docMk/>
            <pc:sldMk cId="2486573221" sldId="375"/>
            <ac:spMk id="4" creationId="{F86A3FE7-06A8-910B-56A9-63AB26CC1911}"/>
          </ac:spMkLst>
        </pc:spChg>
        <pc:spChg chg="del">
          <ac:chgData name="Deacon Seals" userId="4be87945-0509-4b37-8e36-6c0a3782973f" providerId="ADAL" clId="{918A788D-0E0C-4275-9114-D8079F0EEF72}" dt="2023-11-15T00:51:16.689" v="9154" actId="478"/>
          <ac:spMkLst>
            <pc:docMk/>
            <pc:sldMk cId="2486573221" sldId="375"/>
            <ac:spMk id="5" creationId="{82CE591C-167A-C514-E58F-627DA41C85D1}"/>
          </ac:spMkLst>
        </pc:spChg>
      </pc:sldChg>
      <pc:sldChg chg="add del">
        <pc:chgData name="Deacon Seals" userId="4be87945-0509-4b37-8e36-6c0a3782973f" providerId="ADAL" clId="{918A788D-0E0C-4275-9114-D8079F0EEF72}" dt="2023-11-15T13:34:07.948" v="10384" actId="2696"/>
        <pc:sldMkLst>
          <pc:docMk/>
          <pc:sldMk cId="513899979" sldId="376"/>
        </pc:sldMkLst>
      </pc:sldChg>
      <pc:sldChg chg="modSp add mod modAnim">
        <pc:chgData name="Deacon Seals" userId="4be87945-0509-4b37-8e36-6c0a3782973f" providerId="ADAL" clId="{918A788D-0E0C-4275-9114-D8079F0EEF72}" dt="2023-11-15T15:41:24.698" v="13792" actId="20577"/>
        <pc:sldMkLst>
          <pc:docMk/>
          <pc:sldMk cId="1609953227" sldId="377"/>
        </pc:sldMkLst>
        <pc:spChg chg="mod">
          <ac:chgData name="Deacon Seals" userId="4be87945-0509-4b37-8e36-6c0a3782973f" providerId="ADAL" clId="{918A788D-0E0C-4275-9114-D8079F0EEF72}" dt="2023-11-15T15:41:24.698" v="13792" actId="20577"/>
          <ac:spMkLst>
            <pc:docMk/>
            <pc:sldMk cId="1609953227" sldId="377"/>
            <ac:spMk id="3" creationId="{4A076512-7427-4BFA-9B71-8A07D24EAABE}"/>
          </ac:spMkLst>
        </pc:spChg>
      </pc:sldChg>
      <pc:sldChg chg="modSp add mod modAnim">
        <pc:chgData name="Deacon Seals" userId="4be87945-0509-4b37-8e36-6c0a3782973f" providerId="ADAL" clId="{918A788D-0E0C-4275-9114-D8079F0EEF72}" dt="2023-11-15T14:21:12.532" v="13342" actId="20577"/>
        <pc:sldMkLst>
          <pc:docMk/>
          <pc:sldMk cId="4249839476" sldId="378"/>
        </pc:sldMkLst>
        <pc:spChg chg="mod">
          <ac:chgData name="Deacon Seals" userId="4be87945-0509-4b37-8e36-6c0a3782973f" providerId="ADAL" clId="{918A788D-0E0C-4275-9114-D8079F0EEF72}" dt="2023-11-15T14:03:22.702" v="11697" actId="6549"/>
          <ac:spMkLst>
            <pc:docMk/>
            <pc:sldMk cId="4249839476" sldId="378"/>
            <ac:spMk id="2" creationId="{692A5554-7986-42DE-9360-199FD1B240D5}"/>
          </ac:spMkLst>
        </pc:spChg>
        <pc:spChg chg="mod">
          <ac:chgData name="Deacon Seals" userId="4be87945-0509-4b37-8e36-6c0a3782973f" providerId="ADAL" clId="{918A788D-0E0C-4275-9114-D8079F0EEF72}" dt="2023-11-15T14:21:12.532" v="13342" actId="20577"/>
          <ac:spMkLst>
            <pc:docMk/>
            <pc:sldMk cId="4249839476" sldId="378"/>
            <ac:spMk id="3" creationId="{01739C91-D3C5-4518-AFDD-AC1094E4E527}"/>
          </ac:spMkLst>
        </pc:spChg>
      </pc:sldChg>
      <pc:sldChg chg="modSp add modAnim">
        <pc:chgData name="Deacon Seals" userId="4be87945-0509-4b37-8e36-6c0a3782973f" providerId="ADAL" clId="{918A788D-0E0C-4275-9114-D8079F0EEF72}" dt="2023-11-15T14:09:15.965" v="12380" actId="20577"/>
        <pc:sldMkLst>
          <pc:docMk/>
          <pc:sldMk cId="1978651749" sldId="379"/>
        </pc:sldMkLst>
        <pc:spChg chg="mod">
          <ac:chgData name="Deacon Seals" userId="4be87945-0509-4b37-8e36-6c0a3782973f" providerId="ADAL" clId="{918A788D-0E0C-4275-9114-D8079F0EEF72}" dt="2023-11-15T14:09:15.965" v="12380" actId="20577"/>
          <ac:spMkLst>
            <pc:docMk/>
            <pc:sldMk cId="1978651749" sldId="379"/>
            <ac:spMk id="3" creationId="{01739C91-D3C5-4518-AFDD-AC1094E4E527}"/>
          </ac:spMkLst>
        </pc:spChg>
      </pc:sldChg>
      <pc:sldChg chg="modSp new mod modAnim">
        <pc:chgData name="Deacon Seals" userId="4be87945-0509-4b37-8e36-6c0a3782973f" providerId="ADAL" clId="{918A788D-0E0C-4275-9114-D8079F0EEF72}" dt="2023-11-15T16:22:28.821" v="14673"/>
        <pc:sldMkLst>
          <pc:docMk/>
          <pc:sldMk cId="573768493" sldId="380"/>
        </pc:sldMkLst>
        <pc:spChg chg="mod">
          <ac:chgData name="Deacon Seals" userId="4be87945-0509-4b37-8e36-6c0a3782973f" providerId="ADAL" clId="{918A788D-0E0C-4275-9114-D8079F0EEF72}" dt="2023-11-15T14:20:31.228" v="13304" actId="20577"/>
          <ac:spMkLst>
            <pc:docMk/>
            <pc:sldMk cId="573768493" sldId="380"/>
            <ac:spMk id="2" creationId="{8A679ABB-5DDC-7CE9-559B-4B5920772C2D}"/>
          </ac:spMkLst>
        </pc:spChg>
        <pc:spChg chg="mod">
          <ac:chgData name="Deacon Seals" userId="4be87945-0509-4b37-8e36-6c0a3782973f" providerId="ADAL" clId="{918A788D-0E0C-4275-9114-D8079F0EEF72}" dt="2023-11-15T14:23:08.681" v="13612" actId="20577"/>
          <ac:spMkLst>
            <pc:docMk/>
            <pc:sldMk cId="573768493" sldId="380"/>
            <ac:spMk id="3" creationId="{5C282067-E734-B181-0BF5-3F392496C2C7}"/>
          </ac:spMkLst>
        </pc:spChg>
      </pc:sldChg>
      <pc:sldChg chg="modSp new mod modAnim">
        <pc:chgData name="Deacon Seals" userId="4be87945-0509-4b37-8e36-6c0a3782973f" providerId="ADAL" clId="{918A788D-0E0C-4275-9114-D8079F0EEF72}" dt="2023-11-15T16:22:07.066" v="14671"/>
        <pc:sldMkLst>
          <pc:docMk/>
          <pc:sldMk cId="1755145553" sldId="381"/>
        </pc:sldMkLst>
        <pc:spChg chg="mod">
          <ac:chgData name="Deacon Seals" userId="4be87945-0509-4b37-8e36-6c0a3782973f" providerId="ADAL" clId="{918A788D-0E0C-4275-9114-D8079F0EEF72}" dt="2023-11-15T16:10:24.364" v="13960" actId="20577"/>
          <ac:spMkLst>
            <pc:docMk/>
            <pc:sldMk cId="1755145553" sldId="381"/>
            <ac:spMk id="2" creationId="{F884F5A7-70B4-7BB1-35C9-F2A5C9D0E3EF}"/>
          </ac:spMkLst>
        </pc:spChg>
        <pc:spChg chg="mod">
          <ac:chgData name="Deacon Seals" userId="4be87945-0509-4b37-8e36-6c0a3782973f" providerId="ADAL" clId="{918A788D-0E0C-4275-9114-D8079F0EEF72}" dt="2023-11-15T16:17:53.642" v="14602" actId="20577"/>
          <ac:spMkLst>
            <pc:docMk/>
            <pc:sldMk cId="1755145553" sldId="381"/>
            <ac:spMk id="3" creationId="{9320C613-9A51-42BC-D6B6-872EB999A19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4BD53D-EFCA-4381-BC47-3B903EF4165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E2351E-2626-4218-88C4-15DF7623994B}">
      <dgm:prSet phldrT="[Text]"/>
      <dgm:spPr/>
      <dgm:t>
        <a:bodyPr/>
        <a:lstStyle/>
        <a:p>
          <a:r>
            <a:rPr lang="en-US" dirty="0"/>
            <a:t>Parent Selection</a:t>
          </a:r>
        </a:p>
      </dgm:t>
    </dgm:pt>
    <dgm:pt modelId="{786BC30D-3F85-4864-BC12-6D708771A473}" type="parTrans" cxnId="{A6F419BD-0BF9-4B87-9B73-0FE6CCA3F572}">
      <dgm:prSet/>
      <dgm:spPr/>
      <dgm:t>
        <a:bodyPr/>
        <a:lstStyle/>
        <a:p>
          <a:endParaRPr lang="en-US"/>
        </a:p>
      </dgm:t>
    </dgm:pt>
    <dgm:pt modelId="{79B2DAAD-7171-4996-B453-2D2993EFC654}" type="sibTrans" cxnId="{A6F419BD-0BF9-4B87-9B73-0FE6CCA3F572}">
      <dgm:prSet/>
      <dgm:spPr/>
      <dgm:t>
        <a:bodyPr/>
        <a:lstStyle/>
        <a:p>
          <a:endParaRPr lang="en-US"/>
        </a:p>
      </dgm:t>
    </dgm:pt>
    <dgm:pt modelId="{1933BAB9-4EB7-436D-B6CA-C80663C212FE}">
      <dgm:prSet phldrT="[Text]"/>
      <dgm:spPr/>
      <dgm:t>
        <a:bodyPr/>
        <a:lstStyle/>
        <a:p>
          <a:r>
            <a:rPr lang="en-US" dirty="0"/>
            <a:t>Child Generation</a:t>
          </a:r>
        </a:p>
      </dgm:t>
    </dgm:pt>
    <dgm:pt modelId="{BDB45907-9EAF-43F2-8830-89B9D88BC90C}" type="parTrans" cxnId="{590B4C73-9B8B-416F-B10D-245B1D85D0F4}">
      <dgm:prSet/>
      <dgm:spPr/>
      <dgm:t>
        <a:bodyPr/>
        <a:lstStyle/>
        <a:p>
          <a:endParaRPr lang="en-US"/>
        </a:p>
      </dgm:t>
    </dgm:pt>
    <dgm:pt modelId="{83B9D9D4-E953-4DA7-B4BB-3506BF7BD23E}" type="sibTrans" cxnId="{590B4C73-9B8B-416F-B10D-245B1D85D0F4}">
      <dgm:prSet/>
      <dgm:spPr/>
      <dgm:t>
        <a:bodyPr/>
        <a:lstStyle/>
        <a:p>
          <a:endParaRPr lang="en-US"/>
        </a:p>
      </dgm:t>
    </dgm:pt>
    <dgm:pt modelId="{66242111-8798-4B9A-B417-B1DF78ECDF59}">
      <dgm:prSet phldrT="[Text]"/>
      <dgm:spPr/>
      <dgm:t>
        <a:bodyPr/>
        <a:lstStyle/>
        <a:p>
          <a:r>
            <a:rPr lang="en-US" dirty="0"/>
            <a:t>Fitness Evaluation</a:t>
          </a:r>
        </a:p>
      </dgm:t>
    </dgm:pt>
    <dgm:pt modelId="{BE0DF111-1CDB-4F61-A005-98AFF309A7DF}" type="parTrans" cxnId="{3449F9D6-2DED-49B7-A0E3-5012965D04D6}">
      <dgm:prSet/>
      <dgm:spPr/>
      <dgm:t>
        <a:bodyPr/>
        <a:lstStyle/>
        <a:p>
          <a:endParaRPr lang="en-US"/>
        </a:p>
      </dgm:t>
    </dgm:pt>
    <dgm:pt modelId="{82E21F99-A8F1-487D-9234-CC13404D984E}" type="sibTrans" cxnId="{3449F9D6-2DED-49B7-A0E3-5012965D04D6}">
      <dgm:prSet/>
      <dgm:spPr/>
      <dgm:t>
        <a:bodyPr/>
        <a:lstStyle/>
        <a:p>
          <a:endParaRPr lang="en-US"/>
        </a:p>
      </dgm:t>
    </dgm:pt>
    <dgm:pt modelId="{C3421C35-6891-43E0-9C22-DF80C5CBB550}">
      <dgm:prSet phldrT="[Text]"/>
      <dgm:spPr/>
      <dgm:t>
        <a:bodyPr/>
        <a:lstStyle/>
        <a:p>
          <a:r>
            <a:rPr lang="en-US" dirty="0"/>
            <a:t>Survival Selection</a:t>
          </a:r>
        </a:p>
      </dgm:t>
    </dgm:pt>
    <dgm:pt modelId="{087F5C3C-335D-4B13-B1DD-1E24A17A913F}" type="parTrans" cxnId="{3FF95FE7-9788-40E7-9F51-FA7C72E40506}">
      <dgm:prSet/>
      <dgm:spPr/>
      <dgm:t>
        <a:bodyPr/>
        <a:lstStyle/>
        <a:p>
          <a:endParaRPr lang="en-US"/>
        </a:p>
      </dgm:t>
    </dgm:pt>
    <dgm:pt modelId="{DE7E0CE5-F40B-4E09-B813-25FB7B8DF8C0}" type="sibTrans" cxnId="{3FF95FE7-9788-40E7-9F51-FA7C72E40506}">
      <dgm:prSet/>
      <dgm:spPr/>
      <dgm:t>
        <a:bodyPr/>
        <a:lstStyle/>
        <a:p>
          <a:endParaRPr lang="en-US"/>
        </a:p>
      </dgm:t>
    </dgm:pt>
    <dgm:pt modelId="{812C8C41-A66B-4FFE-8930-8C580B8B2BF3}">
      <dgm:prSet phldrT="[Text]"/>
      <dgm:spPr/>
      <dgm:t>
        <a:bodyPr/>
        <a:lstStyle/>
        <a:p>
          <a:r>
            <a:rPr lang="en-US" dirty="0"/>
            <a:t>Termination Check</a:t>
          </a:r>
        </a:p>
      </dgm:t>
    </dgm:pt>
    <dgm:pt modelId="{0D9C84F3-7D8F-4F54-9C31-9155FB396A60}" type="parTrans" cxnId="{31174ACE-7A26-4FAA-8B74-1DF4FAA454E2}">
      <dgm:prSet/>
      <dgm:spPr/>
      <dgm:t>
        <a:bodyPr/>
        <a:lstStyle/>
        <a:p>
          <a:endParaRPr lang="en-US"/>
        </a:p>
      </dgm:t>
    </dgm:pt>
    <dgm:pt modelId="{8C7AE8F2-20C3-4CE5-BD1F-289557E067E7}" type="sibTrans" cxnId="{31174ACE-7A26-4FAA-8B74-1DF4FAA454E2}">
      <dgm:prSet/>
      <dgm:spPr/>
      <dgm:t>
        <a:bodyPr/>
        <a:lstStyle/>
        <a:p>
          <a:endParaRPr lang="en-US"/>
        </a:p>
      </dgm:t>
    </dgm:pt>
    <dgm:pt modelId="{F84B2801-54E6-4BD5-8437-94D39C738C3B}" type="pres">
      <dgm:prSet presAssocID="{194BD53D-EFCA-4381-BC47-3B903EF4165E}" presName="cycle" presStyleCnt="0">
        <dgm:presLayoutVars>
          <dgm:dir/>
          <dgm:resizeHandles val="exact"/>
        </dgm:presLayoutVars>
      </dgm:prSet>
      <dgm:spPr/>
    </dgm:pt>
    <dgm:pt modelId="{890F675B-4E84-437B-91CC-09D8FF10EA0F}" type="pres">
      <dgm:prSet presAssocID="{A6E2351E-2626-4218-88C4-15DF7623994B}" presName="node" presStyleLbl="node1" presStyleIdx="0" presStyleCnt="5">
        <dgm:presLayoutVars>
          <dgm:bulletEnabled val="1"/>
        </dgm:presLayoutVars>
      </dgm:prSet>
      <dgm:spPr/>
    </dgm:pt>
    <dgm:pt modelId="{73CCCF06-9319-4EE6-A7AE-E6B9555DAF1C}" type="pres">
      <dgm:prSet presAssocID="{79B2DAAD-7171-4996-B453-2D2993EFC654}" presName="sibTrans" presStyleLbl="sibTrans2D1" presStyleIdx="0" presStyleCnt="5"/>
      <dgm:spPr/>
    </dgm:pt>
    <dgm:pt modelId="{60FEE2C5-3A5B-416B-AB47-1B08205A9982}" type="pres">
      <dgm:prSet presAssocID="{79B2DAAD-7171-4996-B453-2D2993EFC654}" presName="connectorText" presStyleLbl="sibTrans2D1" presStyleIdx="0" presStyleCnt="5"/>
      <dgm:spPr/>
    </dgm:pt>
    <dgm:pt modelId="{B2110A12-AE77-4A65-99D8-DDE2FCAE2612}" type="pres">
      <dgm:prSet presAssocID="{1933BAB9-4EB7-436D-B6CA-C80663C212FE}" presName="node" presStyleLbl="node1" presStyleIdx="1" presStyleCnt="5">
        <dgm:presLayoutVars>
          <dgm:bulletEnabled val="1"/>
        </dgm:presLayoutVars>
      </dgm:prSet>
      <dgm:spPr/>
    </dgm:pt>
    <dgm:pt modelId="{D28F78E8-9A72-4CDB-B1BC-F17B9D5F2C0D}" type="pres">
      <dgm:prSet presAssocID="{83B9D9D4-E953-4DA7-B4BB-3506BF7BD23E}" presName="sibTrans" presStyleLbl="sibTrans2D1" presStyleIdx="1" presStyleCnt="5"/>
      <dgm:spPr/>
    </dgm:pt>
    <dgm:pt modelId="{37264EAB-AECE-4530-BC85-16E0DF40C33C}" type="pres">
      <dgm:prSet presAssocID="{83B9D9D4-E953-4DA7-B4BB-3506BF7BD23E}" presName="connectorText" presStyleLbl="sibTrans2D1" presStyleIdx="1" presStyleCnt="5"/>
      <dgm:spPr/>
    </dgm:pt>
    <dgm:pt modelId="{6504E3C9-DD64-4F11-B86F-F8C381068757}" type="pres">
      <dgm:prSet presAssocID="{66242111-8798-4B9A-B417-B1DF78ECDF59}" presName="node" presStyleLbl="node1" presStyleIdx="2" presStyleCnt="5">
        <dgm:presLayoutVars>
          <dgm:bulletEnabled val="1"/>
        </dgm:presLayoutVars>
      </dgm:prSet>
      <dgm:spPr/>
    </dgm:pt>
    <dgm:pt modelId="{320A7D71-CF34-4139-8CC5-6F9E7E81042E}" type="pres">
      <dgm:prSet presAssocID="{82E21F99-A8F1-487D-9234-CC13404D984E}" presName="sibTrans" presStyleLbl="sibTrans2D1" presStyleIdx="2" presStyleCnt="5"/>
      <dgm:spPr/>
    </dgm:pt>
    <dgm:pt modelId="{D5F60B30-CFC8-4D1B-BD57-F65F62D67043}" type="pres">
      <dgm:prSet presAssocID="{82E21F99-A8F1-487D-9234-CC13404D984E}" presName="connectorText" presStyleLbl="sibTrans2D1" presStyleIdx="2" presStyleCnt="5"/>
      <dgm:spPr/>
    </dgm:pt>
    <dgm:pt modelId="{344E8C7E-0E3E-4237-BFC9-0D6461607451}" type="pres">
      <dgm:prSet presAssocID="{C3421C35-6891-43E0-9C22-DF80C5CBB550}" presName="node" presStyleLbl="node1" presStyleIdx="3" presStyleCnt="5">
        <dgm:presLayoutVars>
          <dgm:bulletEnabled val="1"/>
        </dgm:presLayoutVars>
      </dgm:prSet>
      <dgm:spPr/>
    </dgm:pt>
    <dgm:pt modelId="{F9AC8677-4E64-489D-A7D2-55761CD1EF1D}" type="pres">
      <dgm:prSet presAssocID="{DE7E0CE5-F40B-4E09-B813-25FB7B8DF8C0}" presName="sibTrans" presStyleLbl="sibTrans2D1" presStyleIdx="3" presStyleCnt="5"/>
      <dgm:spPr/>
    </dgm:pt>
    <dgm:pt modelId="{D45805B3-E3D1-4E1F-A1E5-8B7E5307F7CB}" type="pres">
      <dgm:prSet presAssocID="{DE7E0CE5-F40B-4E09-B813-25FB7B8DF8C0}" presName="connectorText" presStyleLbl="sibTrans2D1" presStyleIdx="3" presStyleCnt="5"/>
      <dgm:spPr/>
    </dgm:pt>
    <dgm:pt modelId="{0963CB78-FC6F-45E5-90D5-0B307ADB893F}" type="pres">
      <dgm:prSet presAssocID="{812C8C41-A66B-4FFE-8930-8C580B8B2BF3}" presName="node" presStyleLbl="node1" presStyleIdx="4" presStyleCnt="5">
        <dgm:presLayoutVars>
          <dgm:bulletEnabled val="1"/>
        </dgm:presLayoutVars>
      </dgm:prSet>
      <dgm:spPr/>
    </dgm:pt>
    <dgm:pt modelId="{FA158C28-F59E-44B6-B3C8-97DD7ABCB8AB}" type="pres">
      <dgm:prSet presAssocID="{8C7AE8F2-20C3-4CE5-BD1F-289557E067E7}" presName="sibTrans" presStyleLbl="sibTrans2D1" presStyleIdx="4" presStyleCnt="5"/>
      <dgm:spPr/>
    </dgm:pt>
    <dgm:pt modelId="{1C739C02-B5B8-4375-8EA7-C6FD10135676}" type="pres">
      <dgm:prSet presAssocID="{8C7AE8F2-20C3-4CE5-BD1F-289557E067E7}" presName="connectorText" presStyleLbl="sibTrans2D1" presStyleIdx="4" presStyleCnt="5"/>
      <dgm:spPr/>
    </dgm:pt>
  </dgm:ptLst>
  <dgm:cxnLst>
    <dgm:cxn modelId="{E17BDC00-117A-49A2-B58E-9C81E28A00F7}" type="presOf" srcId="{83B9D9D4-E953-4DA7-B4BB-3506BF7BD23E}" destId="{D28F78E8-9A72-4CDB-B1BC-F17B9D5F2C0D}" srcOrd="0" destOrd="0" presId="urn:microsoft.com/office/officeart/2005/8/layout/cycle2"/>
    <dgm:cxn modelId="{855CF60C-8A49-45DF-8DE2-0872DA99A46D}" type="presOf" srcId="{812C8C41-A66B-4FFE-8930-8C580B8B2BF3}" destId="{0963CB78-FC6F-45E5-90D5-0B307ADB893F}" srcOrd="0" destOrd="0" presId="urn:microsoft.com/office/officeart/2005/8/layout/cycle2"/>
    <dgm:cxn modelId="{BDEC8418-7A4F-4050-8493-99E52B62A2AD}" type="presOf" srcId="{DE7E0CE5-F40B-4E09-B813-25FB7B8DF8C0}" destId="{D45805B3-E3D1-4E1F-A1E5-8B7E5307F7CB}" srcOrd="1" destOrd="0" presId="urn:microsoft.com/office/officeart/2005/8/layout/cycle2"/>
    <dgm:cxn modelId="{09F23E23-FEB6-4952-A083-9E8445595A30}" type="presOf" srcId="{8C7AE8F2-20C3-4CE5-BD1F-289557E067E7}" destId="{1C739C02-B5B8-4375-8EA7-C6FD10135676}" srcOrd="1" destOrd="0" presId="urn:microsoft.com/office/officeart/2005/8/layout/cycle2"/>
    <dgm:cxn modelId="{E13CBF27-3B68-4E4E-974C-6A9650413781}" type="presOf" srcId="{C3421C35-6891-43E0-9C22-DF80C5CBB550}" destId="{344E8C7E-0E3E-4237-BFC9-0D6461607451}" srcOrd="0" destOrd="0" presId="urn:microsoft.com/office/officeart/2005/8/layout/cycle2"/>
    <dgm:cxn modelId="{A3C7823B-324B-44DA-BA2A-6C47C969D268}" type="presOf" srcId="{82E21F99-A8F1-487D-9234-CC13404D984E}" destId="{320A7D71-CF34-4139-8CC5-6F9E7E81042E}" srcOrd="0" destOrd="0" presId="urn:microsoft.com/office/officeart/2005/8/layout/cycle2"/>
    <dgm:cxn modelId="{3A197B6A-D854-4DEA-9BC2-58E7880028C1}" type="presOf" srcId="{8C7AE8F2-20C3-4CE5-BD1F-289557E067E7}" destId="{FA158C28-F59E-44B6-B3C8-97DD7ABCB8AB}" srcOrd="0" destOrd="0" presId="urn:microsoft.com/office/officeart/2005/8/layout/cycle2"/>
    <dgm:cxn modelId="{59E4786C-A364-473A-A6B3-C44FBBA87A22}" type="presOf" srcId="{79B2DAAD-7171-4996-B453-2D2993EFC654}" destId="{60FEE2C5-3A5B-416B-AB47-1B08205A9982}" srcOrd="1" destOrd="0" presId="urn:microsoft.com/office/officeart/2005/8/layout/cycle2"/>
    <dgm:cxn modelId="{2BEF286F-E6E0-4DBE-9FA1-5860959AE033}" type="presOf" srcId="{83B9D9D4-E953-4DA7-B4BB-3506BF7BD23E}" destId="{37264EAB-AECE-4530-BC85-16E0DF40C33C}" srcOrd="1" destOrd="0" presId="urn:microsoft.com/office/officeart/2005/8/layout/cycle2"/>
    <dgm:cxn modelId="{590B4C73-9B8B-416F-B10D-245B1D85D0F4}" srcId="{194BD53D-EFCA-4381-BC47-3B903EF4165E}" destId="{1933BAB9-4EB7-436D-B6CA-C80663C212FE}" srcOrd="1" destOrd="0" parTransId="{BDB45907-9EAF-43F2-8830-89B9D88BC90C}" sibTransId="{83B9D9D4-E953-4DA7-B4BB-3506BF7BD23E}"/>
    <dgm:cxn modelId="{78D42EAC-1064-4611-A521-00A67DE93BC6}" type="presOf" srcId="{1933BAB9-4EB7-436D-B6CA-C80663C212FE}" destId="{B2110A12-AE77-4A65-99D8-DDE2FCAE2612}" srcOrd="0" destOrd="0" presId="urn:microsoft.com/office/officeart/2005/8/layout/cycle2"/>
    <dgm:cxn modelId="{95415DB5-544B-4EA9-B1B1-7C681DF6194E}" type="presOf" srcId="{194BD53D-EFCA-4381-BC47-3B903EF4165E}" destId="{F84B2801-54E6-4BD5-8437-94D39C738C3B}" srcOrd="0" destOrd="0" presId="urn:microsoft.com/office/officeart/2005/8/layout/cycle2"/>
    <dgm:cxn modelId="{41C549B9-2022-4331-BBC9-B6481AFE69A6}" type="presOf" srcId="{DE7E0CE5-F40B-4E09-B813-25FB7B8DF8C0}" destId="{F9AC8677-4E64-489D-A7D2-55761CD1EF1D}" srcOrd="0" destOrd="0" presId="urn:microsoft.com/office/officeart/2005/8/layout/cycle2"/>
    <dgm:cxn modelId="{A6F419BD-0BF9-4B87-9B73-0FE6CCA3F572}" srcId="{194BD53D-EFCA-4381-BC47-3B903EF4165E}" destId="{A6E2351E-2626-4218-88C4-15DF7623994B}" srcOrd="0" destOrd="0" parTransId="{786BC30D-3F85-4864-BC12-6D708771A473}" sibTransId="{79B2DAAD-7171-4996-B453-2D2993EFC654}"/>
    <dgm:cxn modelId="{31174ACE-7A26-4FAA-8B74-1DF4FAA454E2}" srcId="{194BD53D-EFCA-4381-BC47-3B903EF4165E}" destId="{812C8C41-A66B-4FFE-8930-8C580B8B2BF3}" srcOrd="4" destOrd="0" parTransId="{0D9C84F3-7D8F-4F54-9C31-9155FB396A60}" sibTransId="{8C7AE8F2-20C3-4CE5-BD1F-289557E067E7}"/>
    <dgm:cxn modelId="{9CF7ADCE-9B7D-4644-87C0-95BAA13C257D}" type="presOf" srcId="{82E21F99-A8F1-487D-9234-CC13404D984E}" destId="{D5F60B30-CFC8-4D1B-BD57-F65F62D67043}" srcOrd="1" destOrd="0" presId="urn:microsoft.com/office/officeart/2005/8/layout/cycle2"/>
    <dgm:cxn modelId="{3449F9D6-2DED-49B7-A0E3-5012965D04D6}" srcId="{194BD53D-EFCA-4381-BC47-3B903EF4165E}" destId="{66242111-8798-4B9A-B417-B1DF78ECDF59}" srcOrd="2" destOrd="0" parTransId="{BE0DF111-1CDB-4F61-A005-98AFF309A7DF}" sibTransId="{82E21F99-A8F1-487D-9234-CC13404D984E}"/>
    <dgm:cxn modelId="{3FF95FE7-9788-40E7-9F51-FA7C72E40506}" srcId="{194BD53D-EFCA-4381-BC47-3B903EF4165E}" destId="{C3421C35-6891-43E0-9C22-DF80C5CBB550}" srcOrd="3" destOrd="0" parTransId="{087F5C3C-335D-4B13-B1DD-1E24A17A913F}" sibTransId="{DE7E0CE5-F40B-4E09-B813-25FB7B8DF8C0}"/>
    <dgm:cxn modelId="{EE4A0DF1-3B06-4912-93F3-2389C6343FBB}" type="presOf" srcId="{66242111-8798-4B9A-B417-B1DF78ECDF59}" destId="{6504E3C9-DD64-4F11-B86F-F8C381068757}" srcOrd="0" destOrd="0" presId="urn:microsoft.com/office/officeart/2005/8/layout/cycle2"/>
    <dgm:cxn modelId="{693FE6FA-EC56-477A-B5C8-47BDEE3B2FF7}" type="presOf" srcId="{79B2DAAD-7171-4996-B453-2D2993EFC654}" destId="{73CCCF06-9319-4EE6-A7AE-E6B9555DAF1C}" srcOrd="0" destOrd="0" presId="urn:microsoft.com/office/officeart/2005/8/layout/cycle2"/>
    <dgm:cxn modelId="{A9EF87FB-BDFD-4E8D-B0CF-3BCCAB5A0F3E}" type="presOf" srcId="{A6E2351E-2626-4218-88C4-15DF7623994B}" destId="{890F675B-4E84-437B-91CC-09D8FF10EA0F}" srcOrd="0" destOrd="0" presId="urn:microsoft.com/office/officeart/2005/8/layout/cycle2"/>
    <dgm:cxn modelId="{026FC549-A992-45F8-BEFD-B8CED58D7CEA}" type="presParOf" srcId="{F84B2801-54E6-4BD5-8437-94D39C738C3B}" destId="{890F675B-4E84-437B-91CC-09D8FF10EA0F}" srcOrd="0" destOrd="0" presId="urn:microsoft.com/office/officeart/2005/8/layout/cycle2"/>
    <dgm:cxn modelId="{E7AE7FE7-E721-4255-9BE0-B3060F0562DF}" type="presParOf" srcId="{F84B2801-54E6-4BD5-8437-94D39C738C3B}" destId="{73CCCF06-9319-4EE6-A7AE-E6B9555DAF1C}" srcOrd="1" destOrd="0" presId="urn:microsoft.com/office/officeart/2005/8/layout/cycle2"/>
    <dgm:cxn modelId="{21BCEF29-7886-480F-ADA9-7CF9FBCC86AF}" type="presParOf" srcId="{73CCCF06-9319-4EE6-A7AE-E6B9555DAF1C}" destId="{60FEE2C5-3A5B-416B-AB47-1B08205A9982}" srcOrd="0" destOrd="0" presId="urn:microsoft.com/office/officeart/2005/8/layout/cycle2"/>
    <dgm:cxn modelId="{DD84ABA7-4891-469F-8866-4D996B970D62}" type="presParOf" srcId="{F84B2801-54E6-4BD5-8437-94D39C738C3B}" destId="{B2110A12-AE77-4A65-99D8-DDE2FCAE2612}" srcOrd="2" destOrd="0" presId="urn:microsoft.com/office/officeart/2005/8/layout/cycle2"/>
    <dgm:cxn modelId="{37AEF560-147F-401D-BCE5-0314EA0B4EFB}" type="presParOf" srcId="{F84B2801-54E6-4BD5-8437-94D39C738C3B}" destId="{D28F78E8-9A72-4CDB-B1BC-F17B9D5F2C0D}" srcOrd="3" destOrd="0" presId="urn:microsoft.com/office/officeart/2005/8/layout/cycle2"/>
    <dgm:cxn modelId="{07D071EE-9774-411D-9CC1-C83F9767042E}" type="presParOf" srcId="{D28F78E8-9A72-4CDB-B1BC-F17B9D5F2C0D}" destId="{37264EAB-AECE-4530-BC85-16E0DF40C33C}" srcOrd="0" destOrd="0" presId="urn:microsoft.com/office/officeart/2005/8/layout/cycle2"/>
    <dgm:cxn modelId="{F0930F46-CAE7-4099-85B2-0C0FC4351104}" type="presParOf" srcId="{F84B2801-54E6-4BD5-8437-94D39C738C3B}" destId="{6504E3C9-DD64-4F11-B86F-F8C381068757}" srcOrd="4" destOrd="0" presId="urn:microsoft.com/office/officeart/2005/8/layout/cycle2"/>
    <dgm:cxn modelId="{B02E6B61-B8C6-4381-B069-F298375DABFA}" type="presParOf" srcId="{F84B2801-54E6-4BD5-8437-94D39C738C3B}" destId="{320A7D71-CF34-4139-8CC5-6F9E7E81042E}" srcOrd="5" destOrd="0" presId="urn:microsoft.com/office/officeart/2005/8/layout/cycle2"/>
    <dgm:cxn modelId="{C7F00B9C-F1FF-4902-969F-C1DB8F889770}" type="presParOf" srcId="{320A7D71-CF34-4139-8CC5-6F9E7E81042E}" destId="{D5F60B30-CFC8-4D1B-BD57-F65F62D67043}" srcOrd="0" destOrd="0" presId="urn:microsoft.com/office/officeart/2005/8/layout/cycle2"/>
    <dgm:cxn modelId="{1612155E-BD64-4A33-BBC9-48A980F73922}" type="presParOf" srcId="{F84B2801-54E6-4BD5-8437-94D39C738C3B}" destId="{344E8C7E-0E3E-4237-BFC9-0D6461607451}" srcOrd="6" destOrd="0" presId="urn:microsoft.com/office/officeart/2005/8/layout/cycle2"/>
    <dgm:cxn modelId="{8242E954-644B-4454-A329-C364F1BFDA76}" type="presParOf" srcId="{F84B2801-54E6-4BD5-8437-94D39C738C3B}" destId="{F9AC8677-4E64-489D-A7D2-55761CD1EF1D}" srcOrd="7" destOrd="0" presId="urn:microsoft.com/office/officeart/2005/8/layout/cycle2"/>
    <dgm:cxn modelId="{701FDCF9-C2DE-4943-BB27-64D09E685AED}" type="presParOf" srcId="{F9AC8677-4E64-489D-A7D2-55761CD1EF1D}" destId="{D45805B3-E3D1-4E1F-A1E5-8B7E5307F7CB}" srcOrd="0" destOrd="0" presId="urn:microsoft.com/office/officeart/2005/8/layout/cycle2"/>
    <dgm:cxn modelId="{88DF2CD5-DD28-4AA2-B31F-A34FB8B05C9D}" type="presParOf" srcId="{F84B2801-54E6-4BD5-8437-94D39C738C3B}" destId="{0963CB78-FC6F-45E5-90D5-0B307ADB893F}" srcOrd="8" destOrd="0" presId="urn:microsoft.com/office/officeart/2005/8/layout/cycle2"/>
    <dgm:cxn modelId="{39D7D6C9-F9FE-4D20-9423-1257B660D0D2}" type="presParOf" srcId="{F84B2801-54E6-4BD5-8437-94D39C738C3B}" destId="{FA158C28-F59E-44B6-B3C8-97DD7ABCB8AB}" srcOrd="9" destOrd="0" presId="urn:microsoft.com/office/officeart/2005/8/layout/cycle2"/>
    <dgm:cxn modelId="{4CF56F4E-2ADF-417B-8ADE-DAA694C65CA6}" type="presParOf" srcId="{FA158C28-F59E-44B6-B3C8-97DD7ABCB8AB}" destId="{1C739C02-B5B8-4375-8EA7-C6FD101356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4BD53D-EFCA-4381-BC47-3B903EF4165E}" type="doc">
      <dgm:prSet loTypeId="urn:microsoft.com/office/officeart/2005/8/layout/cycle2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6E2351E-2626-4218-88C4-15DF7623994B}">
      <dgm:prSet phldrT="[Text]"/>
      <dgm:spPr/>
      <dgm:t>
        <a:bodyPr/>
        <a:lstStyle/>
        <a:p>
          <a:r>
            <a:rPr lang="en-US" dirty="0"/>
            <a:t>Parent Selection</a:t>
          </a:r>
        </a:p>
      </dgm:t>
    </dgm:pt>
    <dgm:pt modelId="{786BC30D-3F85-4864-BC12-6D708771A473}" type="parTrans" cxnId="{A6F419BD-0BF9-4B87-9B73-0FE6CCA3F572}">
      <dgm:prSet/>
      <dgm:spPr/>
      <dgm:t>
        <a:bodyPr/>
        <a:lstStyle/>
        <a:p>
          <a:endParaRPr lang="en-US"/>
        </a:p>
      </dgm:t>
    </dgm:pt>
    <dgm:pt modelId="{79B2DAAD-7171-4996-B453-2D2993EFC654}" type="sibTrans" cxnId="{A6F419BD-0BF9-4B87-9B73-0FE6CCA3F572}">
      <dgm:prSet/>
      <dgm:spPr/>
      <dgm:t>
        <a:bodyPr/>
        <a:lstStyle/>
        <a:p>
          <a:endParaRPr lang="en-US"/>
        </a:p>
      </dgm:t>
    </dgm:pt>
    <dgm:pt modelId="{1933BAB9-4EB7-436D-B6CA-C80663C212FE}">
      <dgm:prSet phldrT="[Text]"/>
      <dgm:spPr/>
      <dgm:t>
        <a:bodyPr/>
        <a:lstStyle/>
        <a:p>
          <a:r>
            <a:rPr lang="en-US" dirty="0"/>
            <a:t>Child Generation</a:t>
          </a:r>
        </a:p>
      </dgm:t>
    </dgm:pt>
    <dgm:pt modelId="{BDB45907-9EAF-43F2-8830-89B9D88BC90C}" type="parTrans" cxnId="{590B4C73-9B8B-416F-B10D-245B1D85D0F4}">
      <dgm:prSet/>
      <dgm:spPr/>
      <dgm:t>
        <a:bodyPr/>
        <a:lstStyle/>
        <a:p>
          <a:endParaRPr lang="en-US"/>
        </a:p>
      </dgm:t>
    </dgm:pt>
    <dgm:pt modelId="{83B9D9D4-E953-4DA7-B4BB-3506BF7BD23E}" type="sibTrans" cxnId="{590B4C73-9B8B-416F-B10D-245B1D85D0F4}">
      <dgm:prSet/>
      <dgm:spPr/>
      <dgm:t>
        <a:bodyPr/>
        <a:lstStyle/>
        <a:p>
          <a:endParaRPr lang="en-US"/>
        </a:p>
      </dgm:t>
    </dgm:pt>
    <dgm:pt modelId="{66242111-8798-4B9A-B417-B1DF78ECDF59}">
      <dgm:prSet phldrT="[Text]"/>
      <dgm:spPr/>
      <dgm:t>
        <a:bodyPr/>
        <a:lstStyle/>
        <a:p>
          <a:r>
            <a:rPr lang="en-US" dirty="0"/>
            <a:t>Fitness Evaluation</a:t>
          </a:r>
        </a:p>
      </dgm:t>
    </dgm:pt>
    <dgm:pt modelId="{BE0DF111-1CDB-4F61-A005-98AFF309A7DF}" type="parTrans" cxnId="{3449F9D6-2DED-49B7-A0E3-5012965D04D6}">
      <dgm:prSet/>
      <dgm:spPr/>
      <dgm:t>
        <a:bodyPr/>
        <a:lstStyle/>
        <a:p>
          <a:endParaRPr lang="en-US"/>
        </a:p>
      </dgm:t>
    </dgm:pt>
    <dgm:pt modelId="{82E21F99-A8F1-487D-9234-CC13404D984E}" type="sibTrans" cxnId="{3449F9D6-2DED-49B7-A0E3-5012965D04D6}">
      <dgm:prSet/>
      <dgm:spPr/>
      <dgm:t>
        <a:bodyPr/>
        <a:lstStyle/>
        <a:p>
          <a:endParaRPr lang="en-US"/>
        </a:p>
      </dgm:t>
    </dgm:pt>
    <dgm:pt modelId="{C3421C35-6891-43E0-9C22-DF80C5CBB550}">
      <dgm:prSet phldrT="[Text]"/>
      <dgm:spPr/>
      <dgm:t>
        <a:bodyPr/>
        <a:lstStyle/>
        <a:p>
          <a:r>
            <a:rPr lang="en-US" dirty="0"/>
            <a:t>Survival Selection</a:t>
          </a:r>
        </a:p>
      </dgm:t>
    </dgm:pt>
    <dgm:pt modelId="{087F5C3C-335D-4B13-B1DD-1E24A17A913F}" type="parTrans" cxnId="{3FF95FE7-9788-40E7-9F51-FA7C72E40506}">
      <dgm:prSet/>
      <dgm:spPr/>
      <dgm:t>
        <a:bodyPr/>
        <a:lstStyle/>
        <a:p>
          <a:endParaRPr lang="en-US"/>
        </a:p>
      </dgm:t>
    </dgm:pt>
    <dgm:pt modelId="{DE7E0CE5-F40B-4E09-B813-25FB7B8DF8C0}" type="sibTrans" cxnId="{3FF95FE7-9788-40E7-9F51-FA7C72E40506}">
      <dgm:prSet/>
      <dgm:spPr/>
      <dgm:t>
        <a:bodyPr/>
        <a:lstStyle/>
        <a:p>
          <a:endParaRPr lang="en-US"/>
        </a:p>
      </dgm:t>
    </dgm:pt>
    <dgm:pt modelId="{812C8C41-A66B-4FFE-8930-8C580B8B2BF3}">
      <dgm:prSet phldrT="[Text]"/>
      <dgm:spPr/>
      <dgm:t>
        <a:bodyPr/>
        <a:lstStyle/>
        <a:p>
          <a:r>
            <a:rPr lang="en-US" dirty="0"/>
            <a:t>Termination Check</a:t>
          </a:r>
        </a:p>
      </dgm:t>
    </dgm:pt>
    <dgm:pt modelId="{0D9C84F3-7D8F-4F54-9C31-9155FB396A60}" type="parTrans" cxnId="{31174ACE-7A26-4FAA-8B74-1DF4FAA454E2}">
      <dgm:prSet/>
      <dgm:spPr/>
      <dgm:t>
        <a:bodyPr/>
        <a:lstStyle/>
        <a:p>
          <a:endParaRPr lang="en-US"/>
        </a:p>
      </dgm:t>
    </dgm:pt>
    <dgm:pt modelId="{8C7AE8F2-20C3-4CE5-BD1F-289557E067E7}" type="sibTrans" cxnId="{31174ACE-7A26-4FAA-8B74-1DF4FAA454E2}">
      <dgm:prSet/>
      <dgm:spPr/>
      <dgm:t>
        <a:bodyPr/>
        <a:lstStyle/>
        <a:p>
          <a:endParaRPr lang="en-US"/>
        </a:p>
      </dgm:t>
    </dgm:pt>
    <dgm:pt modelId="{F84B2801-54E6-4BD5-8437-94D39C738C3B}" type="pres">
      <dgm:prSet presAssocID="{194BD53D-EFCA-4381-BC47-3B903EF4165E}" presName="cycle" presStyleCnt="0">
        <dgm:presLayoutVars>
          <dgm:dir/>
          <dgm:resizeHandles val="exact"/>
        </dgm:presLayoutVars>
      </dgm:prSet>
      <dgm:spPr/>
    </dgm:pt>
    <dgm:pt modelId="{890F675B-4E84-437B-91CC-09D8FF10EA0F}" type="pres">
      <dgm:prSet presAssocID="{A6E2351E-2626-4218-88C4-15DF7623994B}" presName="node" presStyleLbl="node1" presStyleIdx="0" presStyleCnt="5">
        <dgm:presLayoutVars>
          <dgm:bulletEnabled val="1"/>
        </dgm:presLayoutVars>
      </dgm:prSet>
      <dgm:spPr/>
    </dgm:pt>
    <dgm:pt modelId="{73CCCF06-9319-4EE6-A7AE-E6B9555DAF1C}" type="pres">
      <dgm:prSet presAssocID="{79B2DAAD-7171-4996-B453-2D2993EFC654}" presName="sibTrans" presStyleLbl="sibTrans2D1" presStyleIdx="0" presStyleCnt="5"/>
      <dgm:spPr/>
    </dgm:pt>
    <dgm:pt modelId="{60FEE2C5-3A5B-416B-AB47-1B08205A9982}" type="pres">
      <dgm:prSet presAssocID="{79B2DAAD-7171-4996-B453-2D2993EFC654}" presName="connectorText" presStyleLbl="sibTrans2D1" presStyleIdx="0" presStyleCnt="5"/>
      <dgm:spPr/>
    </dgm:pt>
    <dgm:pt modelId="{B2110A12-AE77-4A65-99D8-DDE2FCAE2612}" type="pres">
      <dgm:prSet presAssocID="{1933BAB9-4EB7-436D-B6CA-C80663C212FE}" presName="node" presStyleLbl="node1" presStyleIdx="1" presStyleCnt="5">
        <dgm:presLayoutVars>
          <dgm:bulletEnabled val="1"/>
        </dgm:presLayoutVars>
      </dgm:prSet>
      <dgm:spPr/>
    </dgm:pt>
    <dgm:pt modelId="{D28F78E8-9A72-4CDB-B1BC-F17B9D5F2C0D}" type="pres">
      <dgm:prSet presAssocID="{83B9D9D4-E953-4DA7-B4BB-3506BF7BD23E}" presName="sibTrans" presStyleLbl="sibTrans2D1" presStyleIdx="1" presStyleCnt="5"/>
      <dgm:spPr/>
    </dgm:pt>
    <dgm:pt modelId="{37264EAB-AECE-4530-BC85-16E0DF40C33C}" type="pres">
      <dgm:prSet presAssocID="{83B9D9D4-E953-4DA7-B4BB-3506BF7BD23E}" presName="connectorText" presStyleLbl="sibTrans2D1" presStyleIdx="1" presStyleCnt="5"/>
      <dgm:spPr/>
    </dgm:pt>
    <dgm:pt modelId="{6504E3C9-DD64-4F11-B86F-F8C381068757}" type="pres">
      <dgm:prSet presAssocID="{66242111-8798-4B9A-B417-B1DF78ECDF59}" presName="node" presStyleLbl="node1" presStyleIdx="2" presStyleCnt="5">
        <dgm:presLayoutVars>
          <dgm:bulletEnabled val="1"/>
        </dgm:presLayoutVars>
      </dgm:prSet>
      <dgm:spPr/>
    </dgm:pt>
    <dgm:pt modelId="{320A7D71-CF34-4139-8CC5-6F9E7E81042E}" type="pres">
      <dgm:prSet presAssocID="{82E21F99-A8F1-487D-9234-CC13404D984E}" presName="sibTrans" presStyleLbl="sibTrans2D1" presStyleIdx="2" presStyleCnt="5"/>
      <dgm:spPr/>
    </dgm:pt>
    <dgm:pt modelId="{D5F60B30-CFC8-4D1B-BD57-F65F62D67043}" type="pres">
      <dgm:prSet presAssocID="{82E21F99-A8F1-487D-9234-CC13404D984E}" presName="connectorText" presStyleLbl="sibTrans2D1" presStyleIdx="2" presStyleCnt="5"/>
      <dgm:spPr/>
    </dgm:pt>
    <dgm:pt modelId="{344E8C7E-0E3E-4237-BFC9-0D6461607451}" type="pres">
      <dgm:prSet presAssocID="{C3421C35-6891-43E0-9C22-DF80C5CBB550}" presName="node" presStyleLbl="node1" presStyleIdx="3" presStyleCnt="5">
        <dgm:presLayoutVars>
          <dgm:bulletEnabled val="1"/>
        </dgm:presLayoutVars>
      </dgm:prSet>
      <dgm:spPr/>
    </dgm:pt>
    <dgm:pt modelId="{F9AC8677-4E64-489D-A7D2-55761CD1EF1D}" type="pres">
      <dgm:prSet presAssocID="{DE7E0CE5-F40B-4E09-B813-25FB7B8DF8C0}" presName="sibTrans" presStyleLbl="sibTrans2D1" presStyleIdx="3" presStyleCnt="5"/>
      <dgm:spPr/>
    </dgm:pt>
    <dgm:pt modelId="{D45805B3-E3D1-4E1F-A1E5-8B7E5307F7CB}" type="pres">
      <dgm:prSet presAssocID="{DE7E0CE5-F40B-4E09-B813-25FB7B8DF8C0}" presName="connectorText" presStyleLbl="sibTrans2D1" presStyleIdx="3" presStyleCnt="5"/>
      <dgm:spPr/>
    </dgm:pt>
    <dgm:pt modelId="{0963CB78-FC6F-45E5-90D5-0B307ADB893F}" type="pres">
      <dgm:prSet presAssocID="{812C8C41-A66B-4FFE-8930-8C580B8B2BF3}" presName="node" presStyleLbl="node1" presStyleIdx="4" presStyleCnt="5">
        <dgm:presLayoutVars>
          <dgm:bulletEnabled val="1"/>
        </dgm:presLayoutVars>
      </dgm:prSet>
      <dgm:spPr/>
    </dgm:pt>
    <dgm:pt modelId="{FA158C28-F59E-44B6-B3C8-97DD7ABCB8AB}" type="pres">
      <dgm:prSet presAssocID="{8C7AE8F2-20C3-4CE5-BD1F-289557E067E7}" presName="sibTrans" presStyleLbl="sibTrans2D1" presStyleIdx="4" presStyleCnt="5"/>
      <dgm:spPr/>
    </dgm:pt>
    <dgm:pt modelId="{1C739C02-B5B8-4375-8EA7-C6FD10135676}" type="pres">
      <dgm:prSet presAssocID="{8C7AE8F2-20C3-4CE5-BD1F-289557E067E7}" presName="connectorText" presStyleLbl="sibTrans2D1" presStyleIdx="4" presStyleCnt="5"/>
      <dgm:spPr/>
    </dgm:pt>
  </dgm:ptLst>
  <dgm:cxnLst>
    <dgm:cxn modelId="{E17BDC00-117A-49A2-B58E-9C81E28A00F7}" type="presOf" srcId="{83B9D9D4-E953-4DA7-B4BB-3506BF7BD23E}" destId="{D28F78E8-9A72-4CDB-B1BC-F17B9D5F2C0D}" srcOrd="0" destOrd="0" presId="urn:microsoft.com/office/officeart/2005/8/layout/cycle2"/>
    <dgm:cxn modelId="{855CF60C-8A49-45DF-8DE2-0872DA99A46D}" type="presOf" srcId="{812C8C41-A66B-4FFE-8930-8C580B8B2BF3}" destId="{0963CB78-FC6F-45E5-90D5-0B307ADB893F}" srcOrd="0" destOrd="0" presId="urn:microsoft.com/office/officeart/2005/8/layout/cycle2"/>
    <dgm:cxn modelId="{BDEC8418-7A4F-4050-8493-99E52B62A2AD}" type="presOf" srcId="{DE7E0CE5-F40B-4E09-B813-25FB7B8DF8C0}" destId="{D45805B3-E3D1-4E1F-A1E5-8B7E5307F7CB}" srcOrd="1" destOrd="0" presId="urn:microsoft.com/office/officeart/2005/8/layout/cycle2"/>
    <dgm:cxn modelId="{09F23E23-FEB6-4952-A083-9E8445595A30}" type="presOf" srcId="{8C7AE8F2-20C3-4CE5-BD1F-289557E067E7}" destId="{1C739C02-B5B8-4375-8EA7-C6FD10135676}" srcOrd="1" destOrd="0" presId="urn:microsoft.com/office/officeart/2005/8/layout/cycle2"/>
    <dgm:cxn modelId="{E13CBF27-3B68-4E4E-974C-6A9650413781}" type="presOf" srcId="{C3421C35-6891-43E0-9C22-DF80C5CBB550}" destId="{344E8C7E-0E3E-4237-BFC9-0D6461607451}" srcOrd="0" destOrd="0" presId="urn:microsoft.com/office/officeart/2005/8/layout/cycle2"/>
    <dgm:cxn modelId="{A3C7823B-324B-44DA-BA2A-6C47C969D268}" type="presOf" srcId="{82E21F99-A8F1-487D-9234-CC13404D984E}" destId="{320A7D71-CF34-4139-8CC5-6F9E7E81042E}" srcOrd="0" destOrd="0" presId="urn:microsoft.com/office/officeart/2005/8/layout/cycle2"/>
    <dgm:cxn modelId="{3A197B6A-D854-4DEA-9BC2-58E7880028C1}" type="presOf" srcId="{8C7AE8F2-20C3-4CE5-BD1F-289557E067E7}" destId="{FA158C28-F59E-44B6-B3C8-97DD7ABCB8AB}" srcOrd="0" destOrd="0" presId="urn:microsoft.com/office/officeart/2005/8/layout/cycle2"/>
    <dgm:cxn modelId="{59E4786C-A364-473A-A6B3-C44FBBA87A22}" type="presOf" srcId="{79B2DAAD-7171-4996-B453-2D2993EFC654}" destId="{60FEE2C5-3A5B-416B-AB47-1B08205A9982}" srcOrd="1" destOrd="0" presId="urn:microsoft.com/office/officeart/2005/8/layout/cycle2"/>
    <dgm:cxn modelId="{2BEF286F-E6E0-4DBE-9FA1-5860959AE033}" type="presOf" srcId="{83B9D9D4-E953-4DA7-B4BB-3506BF7BD23E}" destId="{37264EAB-AECE-4530-BC85-16E0DF40C33C}" srcOrd="1" destOrd="0" presId="urn:microsoft.com/office/officeart/2005/8/layout/cycle2"/>
    <dgm:cxn modelId="{590B4C73-9B8B-416F-B10D-245B1D85D0F4}" srcId="{194BD53D-EFCA-4381-BC47-3B903EF4165E}" destId="{1933BAB9-4EB7-436D-B6CA-C80663C212FE}" srcOrd="1" destOrd="0" parTransId="{BDB45907-9EAF-43F2-8830-89B9D88BC90C}" sibTransId="{83B9D9D4-E953-4DA7-B4BB-3506BF7BD23E}"/>
    <dgm:cxn modelId="{78D42EAC-1064-4611-A521-00A67DE93BC6}" type="presOf" srcId="{1933BAB9-4EB7-436D-B6CA-C80663C212FE}" destId="{B2110A12-AE77-4A65-99D8-DDE2FCAE2612}" srcOrd="0" destOrd="0" presId="urn:microsoft.com/office/officeart/2005/8/layout/cycle2"/>
    <dgm:cxn modelId="{95415DB5-544B-4EA9-B1B1-7C681DF6194E}" type="presOf" srcId="{194BD53D-EFCA-4381-BC47-3B903EF4165E}" destId="{F84B2801-54E6-4BD5-8437-94D39C738C3B}" srcOrd="0" destOrd="0" presId="urn:microsoft.com/office/officeart/2005/8/layout/cycle2"/>
    <dgm:cxn modelId="{41C549B9-2022-4331-BBC9-B6481AFE69A6}" type="presOf" srcId="{DE7E0CE5-F40B-4E09-B813-25FB7B8DF8C0}" destId="{F9AC8677-4E64-489D-A7D2-55761CD1EF1D}" srcOrd="0" destOrd="0" presId="urn:microsoft.com/office/officeart/2005/8/layout/cycle2"/>
    <dgm:cxn modelId="{A6F419BD-0BF9-4B87-9B73-0FE6CCA3F572}" srcId="{194BD53D-EFCA-4381-BC47-3B903EF4165E}" destId="{A6E2351E-2626-4218-88C4-15DF7623994B}" srcOrd="0" destOrd="0" parTransId="{786BC30D-3F85-4864-BC12-6D708771A473}" sibTransId="{79B2DAAD-7171-4996-B453-2D2993EFC654}"/>
    <dgm:cxn modelId="{31174ACE-7A26-4FAA-8B74-1DF4FAA454E2}" srcId="{194BD53D-EFCA-4381-BC47-3B903EF4165E}" destId="{812C8C41-A66B-4FFE-8930-8C580B8B2BF3}" srcOrd="4" destOrd="0" parTransId="{0D9C84F3-7D8F-4F54-9C31-9155FB396A60}" sibTransId="{8C7AE8F2-20C3-4CE5-BD1F-289557E067E7}"/>
    <dgm:cxn modelId="{9CF7ADCE-9B7D-4644-87C0-95BAA13C257D}" type="presOf" srcId="{82E21F99-A8F1-487D-9234-CC13404D984E}" destId="{D5F60B30-CFC8-4D1B-BD57-F65F62D67043}" srcOrd="1" destOrd="0" presId="urn:microsoft.com/office/officeart/2005/8/layout/cycle2"/>
    <dgm:cxn modelId="{3449F9D6-2DED-49B7-A0E3-5012965D04D6}" srcId="{194BD53D-EFCA-4381-BC47-3B903EF4165E}" destId="{66242111-8798-4B9A-B417-B1DF78ECDF59}" srcOrd="2" destOrd="0" parTransId="{BE0DF111-1CDB-4F61-A005-98AFF309A7DF}" sibTransId="{82E21F99-A8F1-487D-9234-CC13404D984E}"/>
    <dgm:cxn modelId="{3FF95FE7-9788-40E7-9F51-FA7C72E40506}" srcId="{194BD53D-EFCA-4381-BC47-3B903EF4165E}" destId="{C3421C35-6891-43E0-9C22-DF80C5CBB550}" srcOrd="3" destOrd="0" parTransId="{087F5C3C-335D-4B13-B1DD-1E24A17A913F}" sibTransId="{DE7E0CE5-F40B-4E09-B813-25FB7B8DF8C0}"/>
    <dgm:cxn modelId="{EE4A0DF1-3B06-4912-93F3-2389C6343FBB}" type="presOf" srcId="{66242111-8798-4B9A-B417-B1DF78ECDF59}" destId="{6504E3C9-DD64-4F11-B86F-F8C381068757}" srcOrd="0" destOrd="0" presId="urn:microsoft.com/office/officeart/2005/8/layout/cycle2"/>
    <dgm:cxn modelId="{693FE6FA-EC56-477A-B5C8-47BDEE3B2FF7}" type="presOf" srcId="{79B2DAAD-7171-4996-B453-2D2993EFC654}" destId="{73CCCF06-9319-4EE6-A7AE-E6B9555DAF1C}" srcOrd="0" destOrd="0" presId="urn:microsoft.com/office/officeart/2005/8/layout/cycle2"/>
    <dgm:cxn modelId="{A9EF87FB-BDFD-4E8D-B0CF-3BCCAB5A0F3E}" type="presOf" srcId="{A6E2351E-2626-4218-88C4-15DF7623994B}" destId="{890F675B-4E84-437B-91CC-09D8FF10EA0F}" srcOrd="0" destOrd="0" presId="urn:microsoft.com/office/officeart/2005/8/layout/cycle2"/>
    <dgm:cxn modelId="{026FC549-A992-45F8-BEFD-B8CED58D7CEA}" type="presParOf" srcId="{F84B2801-54E6-4BD5-8437-94D39C738C3B}" destId="{890F675B-4E84-437B-91CC-09D8FF10EA0F}" srcOrd="0" destOrd="0" presId="urn:microsoft.com/office/officeart/2005/8/layout/cycle2"/>
    <dgm:cxn modelId="{E7AE7FE7-E721-4255-9BE0-B3060F0562DF}" type="presParOf" srcId="{F84B2801-54E6-4BD5-8437-94D39C738C3B}" destId="{73CCCF06-9319-4EE6-A7AE-E6B9555DAF1C}" srcOrd="1" destOrd="0" presId="urn:microsoft.com/office/officeart/2005/8/layout/cycle2"/>
    <dgm:cxn modelId="{21BCEF29-7886-480F-ADA9-7CF9FBCC86AF}" type="presParOf" srcId="{73CCCF06-9319-4EE6-A7AE-E6B9555DAF1C}" destId="{60FEE2C5-3A5B-416B-AB47-1B08205A9982}" srcOrd="0" destOrd="0" presId="urn:microsoft.com/office/officeart/2005/8/layout/cycle2"/>
    <dgm:cxn modelId="{DD84ABA7-4891-469F-8866-4D996B970D62}" type="presParOf" srcId="{F84B2801-54E6-4BD5-8437-94D39C738C3B}" destId="{B2110A12-AE77-4A65-99D8-DDE2FCAE2612}" srcOrd="2" destOrd="0" presId="urn:microsoft.com/office/officeart/2005/8/layout/cycle2"/>
    <dgm:cxn modelId="{37AEF560-147F-401D-BCE5-0314EA0B4EFB}" type="presParOf" srcId="{F84B2801-54E6-4BD5-8437-94D39C738C3B}" destId="{D28F78E8-9A72-4CDB-B1BC-F17B9D5F2C0D}" srcOrd="3" destOrd="0" presId="urn:microsoft.com/office/officeart/2005/8/layout/cycle2"/>
    <dgm:cxn modelId="{07D071EE-9774-411D-9CC1-C83F9767042E}" type="presParOf" srcId="{D28F78E8-9A72-4CDB-B1BC-F17B9D5F2C0D}" destId="{37264EAB-AECE-4530-BC85-16E0DF40C33C}" srcOrd="0" destOrd="0" presId="urn:microsoft.com/office/officeart/2005/8/layout/cycle2"/>
    <dgm:cxn modelId="{F0930F46-CAE7-4099-85B2-0C0FC4351104}" type="presParOf" srcId="{F84B2801-54E6-4BD5-8437-94D39C738C3B}" destId="{6504E3C9-DD64-4F11-B86F-F8C381068757}" srcOrd="4" destOrd="0" presId="urn:microsoft.com/office/officeart/2005/8/layout/cycle2"/>
    <dgm:cxn modelId="{B02E6B61-B8C6-4381-B069-F298375DABFA}" type="presParOf" srcId="{F84B2801-54E6-4BD5-8437-94D39C738C3B}" destId="{320A7D71-CF34-4139-8CC5-6F9E7E81042E}" srcOrd="5" destOrd="0" presId="urn:microsoft.com/office/officeart/2005/8/layout/cycle2"/>
    <dgm:cxn modelId="{C7F00B9C-F1FF-4902-969F-C1DB8F889770}" type="presParOf" srcId="{320A7D71-CF34-4139-8CC5-6F9E7E81042E}" destId="{D5F60B30-CFC8-4D1B-BD57-F65F62D67043}" srcOrd="0" destOrd="0" presId="urn:microsoft.com/office/officeart/2005/8/layout/cycle2"/>
    <dgm:cxn modelId="{1612155E-BD64-4A33-BBC9-48A980F73922}" type="presParOf" srcId="{F84B2801-54E6-4BD5-8437-94D39C738C3B}" destId="{344E8C7E-0E3E-4237-BFC9-0D6461607451}" srcOrd="6" destOrd="0" presId="urn:microsoft.com/office/officeart/2005/8/layout/cycle2"/>
    <dgm:cxn modelId="{8242E954-644B-4454-A329-C364F1BFDA76}" type="presParOf" srcId="{F84B2801-54E6-4BD5-8437-94D39C738C3B}" destId="{F9AC8677-4E64-489D-A7D2-55761CD1EF1D}" srcOrd="7" destOrd="0" presId="urn:microsoft.com/office/officeart/2005/8/layout/cycle2"/>
    <dgm:cxn modelId="{701FDCF9-C2DE-4943-BB27-64D09E685AED}" type="presParOf" srcId="{F9AC8677-4E64-489D-A7D2-55761CD1EF1D}" destId="{D45805B3-E3D1-4E1F-A1E5-8B7E5307F7CB}" srcOrd="0" destOrd="0" presId="urn:microsoft.com/office/officeart/2005/8/layout/cycle2"/>
    <dgm:cxn modelId="{88DF2CD5-DD28-4AA2-B31F-A34FB8B05C9D}" type="presParOf" srcId="{F84B2801-54E6-4BD5-8437-94D39C738C3B}" destId="{0963CB78-FC6F-45E5-90D5-0B307ADB893F}" srcOrd="8" destOrd="0" presId="urn:microsoft.com/office/officeart/2005/8/layout/cycle2"/>
    <dgm:cxn modelId="{39D7D6C9-F9FE-4D20-9423-1257B660D0D2}" type="presParOf" srcId="{F84B2801-54E6-4BD5-8437-94D39C738C3B}" destId="{FA158C28-F59E-44B6-B3C8-97DD7ABCB8AB}" srcOrd="9" destOrd="0" presId="urn:microsoft.com/office/officeart/2005/8/layout/cycle2"/>
    <dgm:cxn modelId="{4CF56F4E-2ADF-417B-8ADE-DAA694C65CA6}" type="presParOf" srcId="{FA158C28-F59E-44B6-B3C8-97DD7ABCB8AB}" destId="{1C739C02-B5B8-4375-8EA7-C6FD101356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F675B-4E84-437B-91CC-09D8FF10EA0F}">
      <dsp:nvSpPr>
        <dsp:cNvPr id="0" name=""/>
        <dsp:cNvSpPr/>
      </dsp:nvSpPr>
      <dsp:spPr>
        <a:xfrm>
          <a:off x="1947239" y="1778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Parent Selection</a:t>
          </a:r>
        </a:p>
      </dsp:txBody>
      <dsp:txXfrm>
        <a:off x="2108533" y="163072"/>
        <a:ext cx="778794" cy="778794"/>
      </dsp:txXfrm>
    </dsp:sp>
    <dsp:sp modelId="{73CCCF06-9319-4EE6-A7AE-E6B9555DAF1C}">
      <dsp:nvSpPr>
        <dsp:cNvPr id="0" name=""/>
        <dsp:cNvSpPr/>
      </dsp:nvSpPr>
      <dsp:spPr>
        <a:xfrm rot="2160000">
          <a:off x="3013795" y="847740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022180" y="896276"/>
        <a:ext cx="204895" cy="223030"/>
      </dsp:txXfrm>
    </dsp:sp>
    <dsp:sp modelId="{B2110A12-AE77-4A65-99D8-DDE2FCAE2612}">
      <dsp:nvSpPr>
        <dsp:cNvPr id="0" name=""/>
        <dsp:cNvSpPr/>
      </dsp:nvSpPr>
      <dsp:spPr>
        <a:xfrm>
          <a:off x="3285079" y="973775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Child Generation</a:t>
          </a:r>
        </a:p>
      </dsp:txBody>
      <dsp:txXfrm>
        <a:off x="3446373" y="1135069"/>
        <a:ext cx="778794" cy="778794"/>
      </dsp:txXfrm>
    </dsp:sp>
    <dsp:sp modelId="{D28F78E8-9A72-4CDB-B1BC-F17B9D5F2C0D}">
      <dsp:nvSpPr>
        <dsp:cNvPr id="0" name=""/>
        <dsp:cNvSpPr/>
      </dsp:nvSpPr>
      <dsp:spPr>
        <a:xfrm rot="6480000">
          <a:off x="3436472" y="2117092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3493946" y="2149678"/>
        <a:ext cx="204895" cy="223030"/>
      </dsp:txXfrm>
    </dsp:sp>
    <dsp:sp modelId="{6504E3C9-DD64-4F11-B86F-F8C381068757}">
      <dsp:nvSpPr>
        <dsp:cNvPr id="0" name=""/>
        <dsp:cNvSpPr/>
      </dsp:nvSpPr>
      <dsp:spPr>
        <a:xfrm>
          <a:off x="2774070" y="2546501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Fitness Evaluation</a:t>
          </a:r>
        </a:p>
      </dsp:txBody>
      <dsp:txXfrm>
        <a:off x="2935364" y="2707795"/>
        <a:ext cx="778794" cy="778794"/>
      </dsp:txXfrm>
    </dsp:sp>
    <dsp:sp modelId="{320A7D71-CF34-4139-8CC5-6F9E7E81042E}">
      <dsp:nvSpPr>
        <dsp:cNvPr id="0" name=""/>
        <dsp:cNvSpPr/>
      </dsp:nvSpPr>
      <dsp:spPr>
        <a:xfrm rot="10800000">
          <a:off x="2359861" y="2911334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2447673" y="2985677"/>
        <a:ext cx="204895" cy="223030"/>
      </dsp:txXfrm>
    </dsp:sp>
    <dsp:sp modelId="{344E8C7E-0E3E-4237-BFC9-0D6461607451}">
      <dsp:nvSpPr>
        <dsp:cNvPr id="0" name=""/>
        <dsp:cNvSpPr/>
      </dsp:nvSpPr>
      <dsp:spPr>
        <a:xfrm>
          <a:off x="1120408" y="2546501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Survival Selection</a:t>
          </a:r>
        </a:p>
      </dsp:txBody>
      <dsp:txXfrm>
        <a:off x="1281702" y="2707795"/>
        <a:ext cx="778794" cy="778794"/>
      </dsp:txXfrm>
    </dsp:sp>
    <dsp:sp modelId="{F9AC8677-4E64-489D-A7D2-55761CD1EF1D}">
      <dsp:nvSpPr>
        <dsp:cNvPr id="0" name=""/>
        <dsp:cNvSpPr/>
      </dsp:nvSpPr>
      <dsp:spPr>
        <a:xfrm rot="15120000">
          <a:off x="1271801" y="2132850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1329275" y="2248950"/>
        <a:ext cx="204895" cy="223030"/>
      </dsp:txXfrm>
    </dsp:sp>
    <dsp:sp modelId="{0963CB78-FC6F-45E5-90D5-0B307ADB893F}">
      <dsp:nvSpPr>
        <dsp:cNvPr id="0" name=""/>
        <dsp:cNvSpPr/>
      </dsp:nvSpPr>
      <dsp:spPr>
        <a:xfrm>
          <a:off x="609399" y="973775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Termination Check</a:t>
          </a:r>
        </a:p>
      </dsp:txBody>
      <dsp:txXfrm>
        <a:off x="770693" y="1135069"/>
        <a:ext cx="778794" cy="778794"/>
      </dsp:txXfrm>
    </dsp:sp>
    <dsp:sp modelId="{FA158C28-F59E-44B6-B3C8-97DD7ABCB8AB}">
      <dsp:nvSpPr>
        <dsp:cNvPr id="0" name=""/>
        <dsp:cNvSpPr/>
      </dsp:nvSpPr>
      <dsp:spPr>
        <a:xfrm rot="19440000">
          <a:off x="1675955" y="857479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684340" y="957629"/>
        <a:ext cx="204895" cy="223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F675B-4E84-437B-91CC-09D8FF10EA0F}">
      <dsp:nvSpPr>
        <dsp:cNvPr id="0" name=""/>
        <dsp:cNvSpPr/>
      </dsp:nvSpPr>
      <dsp:spPr>
        <a:xfrm>
          <a:off x="1947239" y="1778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Parent Selection</a:t>
          </a:r>
        </a:p>
      </dsp:txBody>
      <dsp:txXfrm>
        <a:off x="2108533" y="163072"/>
        <a:ext cx="778794" cy="778794"/>
      </dsp:txXfrm>
    </dsp:sp>
    <dsp:sp modelId="{73CCCF06-9319-4EE6-A7AE-E6B9555DAF1C}">
      <dsp:nvSpPr>
        <dsp:cNvPr id="0" name=""/>
        <dsp:cNvSpPr/>
      </dsp:nvSpPr>
      <dsp:spPr>
        <a:xfrm rot="2160000">
          <a:off x="3013795" y="847740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022180" y="896276"/>
        <a:ext cx="204895" cy="223030"/>
      </dsp:txXfrm>
    </dsp:sp>
    <dsp:sp modelId="{B2110A12-AE77-4A65-99D8-DDE2FCAE2612}">
      <dsp:nvSpPr>
        <dsp:cNvPr id="0" name=""/>
        <dsp:cNvSpPr/>
      </dsp:nvSpPr>
      <dsp:spPr>
        <a:xfrm>
          <a:off x="3285079" y="973775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Child Generation</a:t>
          </a:r>
        </a:p>
      </dsp:txBody>
      <dsp:txXfrm>
        <a:off x="3446373" y="1135069"/>
        <a:ext cx="778794" cy="778794"/>
      </dsp:txXfrm>
    </dsp:sp>
    <dsp:sp modelId="{D28F78E8-9A72-4CDB-B1BC-F17B9D5F2C0D}">
      <dsp:nvSpPr>
        <dsp:cNvPr id="0" name=""/>
        <dsp:cNvSpPr/>
      </dsp:nvSpPr>
      <dsp:spPr>
        <a:xfrm rot="6480000">
          <a:off x="3436472" y="2117092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3493946" y="2149678"/>
        <a:ext cx="204895" cy="223030"/>
      </dsp:txXfrm>
    </dsp:sp>
    <dsp:sp modelId="{6504E3C9-DD64-4F11-B86F-F8C381068757}">
      <dsp:nvSpPr>
        <dsp:cNvPr id="0" name=""/>
        <dsp:cNvSpPr/>
      </dsp:nvSpPr>
      <dsp:spPr>
        <a:xfrm>
          <a:off x="2774070" y="2546501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Fitness Evaluation</a:t>
          </a:r>
        </a:p>
      </dsp:txBody>
      <dsp:txXfrm>
        <a:off x="2935364" y="2707795"/>
        <a:ext cx="778794" cy="778794"/>
      </dsp:txXfrm>
    </dsp:sp>
    <dsp:sp modelId="{320A7D71-CF34-4139-8CC5-6F9E7E81042E}">
      <dsp:nvSpPr>
        <dsp:cNvPr id="0" name=""/>
        <dsp:cNvSpPr/>
      </dsp:nvSpPr>
      <dsp:spPr>
        <a:xfrm rot="10800000">
          <a:off x="2359861" y="2911334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2447673" y="2985677"/>
        <a:ext cx="204895" cy="223030"/>
      </dsp:txXfrm>
    </dsp:sp>
    <dsp:sp modelId="{344E8C7E-0E3E-4237-BFC9-0D6461607451}">
      <dsp:nvSpPr>
        <dsp:cNvPr id="0" name=""/>
        <dsp:cNvSpPr/>
      </dsp:nvSpPr>
      <dsp:spPr>
        <a:xfrm>
          <a:off x="1120408" y="2546501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Survival Selection</a:t>
          </a:r>
        </a:p>
      </dsp:txBody>
      <dsp:txXfrm>
        <a:off x="1281702" y="2707795"/>
        <a:ext cx="778794" cy="778794"/>
      </dsp:txXfrm>
    </dsp:sp>
    <dsp:sp modelId="{F9AC8677-4E64-489D-A7D2-55761CD1EF1D}">
      <dsp:nvSpPr>
        <dsp:cNvPr id="0" name=""/>
        <dsp:cNvSpPr/>
      </dsp:nvSpPr>
      <dsp:spPr>
        <a:xfrm rot="15120000">
          <a:off x="1271801" y="2132850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1329275" y="2248950"/>
        <a:ext cx="204895" cy="223030"/>
      </dsp:txXfrm>
    </dsp:sp>
    <dsp:sp modelId="{0963CB78-FC6F-45E5-90D5-0B307ADB893F}">
      <dsp:nvSpPr>
        <dsp:cNvPr id="0" name=""/>
        <dsp:cNvSpPr/>
      </dsp:nvSpPr>
      <dsp:spPr>
        <a:xfrm>
          <a:off x="609399" y="973775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Termination Check</a:t>
          </a:r>
        </a:p>
      </dsp:txBody>
      <dsp:txXfrm>
        <a:off x="770693" y="1135069"/>
        <a:ext cx="778794" cy="778794"/>
      </dsp:txXfrm>
    </dsp:sp>
    <dsp:sp modelId="{FA158C28-F59E-44B6-B3C8-97DD7ABCB8AB}">
      <dsp:nvSpPr>
        <dsp:cNvPr id="0" name=""/>
        <dsp:cNvSpPr/>
      </dsp:nvSpPr>
      <dsp:spPr>
        <a:xfrm rot="19440000">
          <a:off x="1675955" y="857479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684340" y="957629"/>
        <a:ext cx="204895" cy="223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anchor="b"/>
          <a:lstStyle>
            <a:lvl1pPr algn="l">
              <a:defRPr sz="5400" b="0" i="0" cap="none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kr.com/photos/47445767@N05/16884410748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excavators-open-pit-mining-347195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www.freepngimg.com/png/94808-square-angle-pocket-edition-pickaxe-minecraft" TargetMode="Externa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45/2463372.2463512" TargetMode="Externa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45/2463372.2463512" TargetMode="Externa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09/SSCI.2017.8280898" TargetMode="Externa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Advanced Topics: Island Models</a:t>
            </a:r>
            <a:br>
              <a:rPr lang="en-US" sz="4000" dirty="0"/>
            </a:br>
            <a:r>
              <a:rPr lang="en-US" sz="4000" dirty="0"/>
              <a:t>And</a:t>
            </a:r>
            <a:br>
              <a:rPr lang="en-US" sz="4000" dirty="0"/>
            </a:br>
            <a:r>
              <a:rPr lang="en-US" sz="4000" dirty="0"/>
              <a:t>Competitive </a:t>
            </a:r>
            <a:r>
              <a:rPr lang="en-US" sz="4000" dirty="0" err="1"/>
              <a:t>CoEvolution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Deacon Seals</a:t>
            </a:r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AEE8E-8C89-4C73-B452-E6578DF5C7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cap="none" dirty="0"/>
              <a:t>Why make a “parallel EA” then?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2B698-FB9E-4E80-B127-9735D5DDF8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40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B4444-D73C-4FCD-CFB9-C18CCF62CA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cap="none" dirty="0"/>
              <a:t>Aside:</a:t>
            </a:r>
            <a:br>
              <a:rPr lang="en-US" sz="4800" cap="none" dirty="0"/>
            </a:br>
            <a:r>
              <a:rPr lang="en-US" sz="4800" cap="none" dirty="0"/>
              <a:t>Global Search VS Local 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C7B63-225A-2EE5-6069-33B956B55F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Searching for gold!</a:t>
            </a:r>
          </a:p>
        </p:txBody>
      </p:sp>
    </p:spTree>
    <p:extLst>
      <p:ext uri="{BB962C8B-B14F-4D97-AF65-F5344CB8AC3E}">
        <p14:creationId xmlns:p14="http://schemas.microsoft.com/office/powerpoint/2010/main" val="680549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gold nuggets&#10;&#10;Description automatically generated">
            <a:extLst>
              <a:ext uri="{FF2B5EF4-FFF2-40B4-BE49-F238E27FC236}">
                <a16:creationId xmlns:a16="http://schemas.microsoft.com/office/drawing/2014/main" id="{624E31BF-E82F-12E9-3934-3CA50666FE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162" r="1616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D05C1B-51F7-FB7A-3D16-53637502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742E07-1CF4-0D2B-8EDE-67042DE61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Find and collect the most gold as quickly as possible!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knowledge about where to find gold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Must choose one of two strategies to find and collect gold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07513-CD99-9628-405F-963366DBE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AAB52F-FBFF-6610-4CE6-2B4F92BCB80D}"/>
              </a:ext>
            </a:extLst>
          </p:cNvPr>
          <p:cNvSpPr txBox="1"/>
          <p:nvPr/>
        </p:nvSpPr>
        <p:spPr>
          <a:xfrm>
            <a:off x="7451965" y="5932488"/>
            <a:ext cx="4266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flickr.com/photos/47445767@N05/16884410748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79899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Spherical digital mesh network">
            <a:extLst>
              <a:ext uri="{FF2B5EF4-FFF2-40B4-BE49-F238E27FC236}">
                <a16:creationId xmlns:a16="http://schemas.microsoft.com/office/drawing/2014/main" id="{ECC87112-A4BF-9B05-3469-2ED4D2130A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67" r="1666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104DB4-1F19-E055-41FC-6E2BD1472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 1:</a:t>
            </a:r>
            <a:br>
              <a:rPr lang="en-US" dirty="0"/>
            </a:br>
            <a:r>
              <a:rPr lang="en-US" sz="2200" dirty="0"/>
              <a:t>Small</a:t>
            </a:r>
            <a:r>
              <a:rPr lang="en-US" dirty="0"/>
              <a:t> Space Lasers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C0FB5-26D0-D79E-B6B9-17F25159A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are a basement dweller with access to a network of advanced satellites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Satellites can travel to arbitrary locations and fire a laser straight down</a:t>
            </a:r>
          </a:p>
          <a:p>
            <a:pPr marL="571500" lvl="1" indent="-342900"/>
            <a:r>
              <a:rPr lang="en-US" dirty="0"/>
              <a:t>Laser diameter: 2 ft</a:t>
            </a:r>
          </a:p>
          <a:p>
            <a:pPr marL="571500" lvl="1" indent="-342900"/>
            <a:r>
              <a:rPr lang="en-US" dirty="0"/>
              <a:t>All gold within radius is vaporized, collected by a drone, and measured</a:t>
            </a:r>
          </a:p>
          <a:p>
            <a:pPr marL="571500" lvl="1" indent="-342900"/>
            <a:r>
              <a:rPr lang="en-US" dirty="0"/>
              <a:t>Each shot takes 1 hour to recharge, collect gold,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 satellites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Click on a map fires a laser at that location (there is no zoom)</a:t>
            </a:r>
          </a:p>
          <a:p>
            <a:pPr marL="571500" lvl="1" indent="-34290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72869-F7AD-B7E7-651F-D5B3C8F57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5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104DB4-1F19-E055-41FC-6E2BD1472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 2:</a:t>
            </a:r>
            <a:br>
              <a:rPr lang="en-US" dirty="0"/>
            </a:br>
            <a:r>
              <a:rPr lang="en-US" sz="3600" dirty="0"/>
              <a:t>Proper Gold Mining Equipment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C0FB5-26D0-D79E-B6B9-17F25159A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the equipment you could want to mine gold and extract it from soil/water/rock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Heavy and slow to move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have help to move and operate equipment, but must do all prospecting (searching) yourself</a:t>
            </a:r>
          </a:p>
          <a:p>
            <a:pPr marL="571500" lvl="1" indent="-34290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72869-F7AD-B7E7-651F-D5B3C8F57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Placeholder 7" descr="A large machine on a field&#10;&#10;Description automatically generated">
            <a:extLst>
              <a:ext uri="{FF2B5EF4-FFF2-40B4-BE49-F238E27FC236}">
                <a16:creationId xmlns:a16="http://schemas.microsoft.com/office/drawing/2014/main" id="{C8360E65-2A2C-01F9-1E36-D9AE825C0E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138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44C45-9BC7-BC29-543B-5258777B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Lasers VS Mining Equipment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0775F-BCFC-2DDC-8B84-E22BF0D9C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finds gold first?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D349A-4EE4-8D28-4693-04EB9C0202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Probably space lasers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9E433E-F498-28EE-3D8E-809B2CF39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Who can extract gold faster?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41A2E-2B42-A273-F4AB-C04E5203DF7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Probably proper mining equipment </a:t>
            </a:r>
            <a:r>
              <a:rPr lang="en-US" sz="1800" dirty="0"/>
              <a:t>(once they find gold)</a:t>
            </a:r>
            <a:endParaRPr lang="en-US" sz="2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3DE0F9-A3EF-5301-9A07-9DBDEDEF0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Would you continue searching after finding gold?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0D5F4D-FC53-C13B-4CFB-4A10BAACA81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Exploration with space laser is easier</a:t>
            </a:r>
          </a:p>
          <a:p>
            <a:r>
              <a:rPr lang="en-US" sz="2800" dirty="0"/>
              <a:t>Proper mining equipment is slow to move around</a:t>
            </a:r>
          </a:p>
        </p:txBody>
      </p:sp>
      <p:pic>
        <p:nvPicPr>
          <p:cNvPr id="12" name="Graphic 11" descr="Satellite with solid fill">
            <a:extLst>
              <a:ext uri="{FF2B5EF4-FFF2-40B4-BE49-F238E27FC236}">
                <a16:creationId xmlns:a16="http://schemas.microsoft.com/office/drawing/2014/main" id="{D6A5A49B-1A03-84B7-B4A2-29266D737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4872" y="4323966"/>
            <a:ext cx="914400" cy="914400"/>
          </a:xfrm>
          <a:prstGeom prst="rect">
            <a:avLst/>
          </a:prstGeom>
        </p:spPr>
      </p:pic>
      <p:pic>
        <p:nvPicPr>
          <p:cNvPr id="14" name="Picture 13" descr="A pixelated pickaxe with a black background&#10;&#10;Description automatically generated">
            <a:extLst>
              <a:ext uri="{FF2B5EF4-FFF2-40B4-BE49-F238E27FC236}">
                <a16:creationId xmlns:a16="http://schemas.microsoft.com/office/drawing/2014/main" id="{F712EE70-F4F3-D92E-DE9D-B770F056E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92754" y="4268548"/>
            <a:ext cx="1025236" cy="10252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3A3950-492F-EB34-0170-3D5E481864DA}"/>
              </a:ext>
            </a:extLst>
          </p:cNvPr>
          <p:cNvSpPr txBox="1"/>
          <p:nvPr/>
        </p:nvSpPr>
        <p:spPr>
          <a:xfrm>
            <a:off x="5539740" y="5769938"/>
            <a:ext cx="1722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www.freepngimg.com/png/94808-square-angle-pocket-edition-pickaxe-minecraft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3020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  <p:bldP spid="8" grpId="0" uiExpand="1" build="p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C3CC3-3BD3-B8D2-AD5B-0A06A2A81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The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C4070-6C1A-FB02-1C3A-50DABB882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ideal strategy probably hybridizes our two strategies</a:t>
            </a:r>
          </a:p>
          <a:p>
            <a:pPr lvl="1"/>
            <a:r>
              <a:rPr lang="en-US" dirty="0"/>
              <a:t>Search for gold with the space laser</a:t>
            </a:r>
          </a:p>
          <a:p>
            <a:pPr lvl="1"/>
            <a:r>
              <a:rPr lang="en-US" dirty="0"/>
              <a:t>Extract discovered gold with proper mining equipment</a:t>
            </a:r>
          </a:p>
          <a:p>
            <a:r>
              <a:rPr lang="en-US" dirty="0"/>
              <a:t>Space laser is more akin to global search</a:t>
            </a:r>
          </a:p>
          <a:p>
            <a:pPr lvl="1"/>
            <a:r>
              <a:rPr lang="en-US" dirty="0"/>
              <a:t>Can easily search the entire globe</a:t>
            </a:r>
          </a:p>
          <a:p>
            <a:pPr lvl="1"/>
            <a:r>
              <a:rPr lang="en-US" dirty="0"/>
              <a:t>Has a harder time fine-tuning harvesting</a:t>
            </a:r>
          </a:p>
          <a:p>
            <a:r>
              <a:rPr lang="en-US" dirty="0"/>
              <a:t>Proper mining equipment is more akin to local search</a:t>
            </a:r>
          </a:p>
          <a:p>
            <a:pPr lvl="1"/>
            <a:r>
              <a:rPr lang="en-US" dirty="0"/>
              <a:t>Excellent at extracting gold</a:t>
            </a:r>
          </a:p>
          <a:p>
            <a:pPr lvl="1"/>
            <a:r>
              <a:rPr lang="en-US" dirty="0"/>
              <a:t>Has a harder time discovering gold</a:t>
            </a:r>
          </a:p>
          <a:p>
            <a:pPr lvl="1"/>
            <a:r>
              <a:rPr lang="en-US" dirty="0"/>
              <a:t>More likely to stop exploration once gold is found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D5D8B-DA04-5DC8-C62B-0E60F79E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AEE8E-8C89-4C73-B452-E6578DF5C7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cap="none" dirty="0"/>
              <a:t>Why make a “parallel EA” then?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2B698-FB9E-4E80-B127-9735D5DDF8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025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97031-D6B6-4C9B-9123-BEA8B3DA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EA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D67DD-E17C-4C15-BAB5-3937F3AEB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 distribution of an evolutionary search before multi-core CPUs existed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Inhibit premature convergence through search partitioning</a:t>
            </a:r>
          </a:p>
          <a:p>
            <a:pPr lvl="1"/>
            <a:r>
              <a:rPr lang="en-US" dirty="0"/>
              <a:t>Slow the propagation of genetic information</a:t>
            </a:r>
          </a:p>
          <a:p>
            <a:pPr lvl="1"/>
            <a:r>
              <a:rPr lang="en-US" dirty="0"/>
              <a:t>Concurrently explore different parts of the search space</a:t>
            </a:r>
            <a:br>
              <a:rPr lang="en-US" dirty="0"/>
            </a:br>
            <a:endParaRPr lang="en-US" dirty="0"/>
          </a:p>
          <a:p>
            <a:r>
              <a:rPr lang="en-US" dirty="0"/>
              <a:t>Improve search efficiency</a:t>
            </a:r>
          </a:p>
          <a:p>
            <a:pPr lvl="1"/>
            <a:r>
              <a:rPr lang="en-US" dirty="0"/>
              <a:t>Find better results with fewer evaluations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E83F3-9F78-43B9-A69C-7F0339A1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32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214CF-6C01-4317-B48D-5B0E04A1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Parallel 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266A4-CA1C-41C5-A903-2A74AB2212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Coarse-Grain Parallel 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6CE8D-1940-44D6-B9DF-EFA3AC914D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Island model EA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Search with multiple isolated populations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Search populations infrequently interact</a:t>
            </a:r>
            <a:br>
              <a:rPr lang="en-US" dirty="0"/>
            </a:br>
            <a:endParaRPr lang="en-US" dirty="0"/>
          </a:p>
          <a:p>
            <a:r>
              <a:rPr lang="en-US" dirty="0"/>
              <a:t>More on this later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0DDCD-8693-4D2D-8D44-9A9A2BE12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Fine-Grain Parallel EA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7D8539-7664-4BEC-B584-74415D0550F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Diffusion model EA</a:t>
            </a:r>
          </a:p>
          <a:p>
            <a:r>
              <a:rPr lang="en-US" dirty="0"/>
              <a:t>Search with sub-populations distributed about some geometry</a:t>
            </a:r>
          </a:p>
          <a:p>
            <a:r>
              <a:rPr lang="en-US" dirty="0"/>
              <a:t>Adjacent sub-populations have shared “overlap” individuals</a:t>
            </a:r>
          </a:p>
          <a:p>
            <a:r>
              <a:rPr lang="en-US" dirty="0"/>
              <a:t>Genetic information slowly </a:t>
            </a:r>
            <a:r>
              <a:rPr lang="en-US" i="1" dirty="0"/>
              <a:t>diffuses</a:t>
            </a:r>
            <a:r>
              <a:rPr lang="en-US" dirty="0"/>
              <a:t> through the population</a:t>
            </a:r>
          </a:p>
          <a:p>
            <a:r>
              <a:rPr lang="en-US" dirty="0"/>
              <a:t>Diverse demes have greater chance to improve before being dominated</a:t>
            </a:r>
          </a:p>
        </p:txBody>
      </p:sp>
    </p:spTree>
    <p:extLst>
      <p:ext uri="{BB962C8B-B14F-4D97-AF65-F5344CB8AC3E}">
        <p14:creationId xmlns:p14="http://schemas.microsoft.com/office/powerpoint/2010/main" val="120731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1960B9-C87D-E8B6-E0C6-B0959F77F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E02A7D-8805-D4E6-1EF4-1A3F03CBB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Transfer to Auburn in 2019 as member of CEADS-LIN Team</a:t>
            </a:r>
          </a:p>
          <a:p>
            <a:pPr lvl="1"/>
            <a:r>
              <a:rPr lang="en-US" dirty="0"/>
              <a:t>Co-Evolving Attacker and Defender strategies for Large Infrastructure Networks (using Genetic Programming)</a:t>
            </a:r>
          </a:p>
          <a:p>
            <a:pPr lvl="1"/>
            <a:r>
              <a:rPr lang="en-US" dirty="0"/>
              <a:t>Currently the Technical Project Lead of this team</a:t>
            </a:r>
          </a:p>
          <a:p>
            <a:r>
              <a:rPr lang="en-US" dirty="0"/>
              <a:t>Problem:</a:t>
            </a:r>
          </a:p>
          <a:p>
            <a:pPr lvl="1"/>
            <a:r>
              <a:rPr lang="en-US" dirty="0"/>
              <a:t>Competition between cybersecurity agents occurs in high fidelity</a:t>
            </a:r>
          </a:p>
          <a:p>
            <a:pPr lvl="1"/>
            <a:r>
              <a:rPr lang="en-US" dirty="0"/>
              <a:t>Real network security scenarios can play out over months</a:t>
            </a:r>
          </a:p>
          <a:p>
            <a:pPr lvl="1"/>
            <a:r>
              <a:rPr lang="en-US" dirty="0"/>
              <a:t>Evolution isn’t particularly fast (e.g., many generations required)</a:t>
            </a:r>
          </a:p>
          <a:p>
            <a:pPr lvl="1"/>
            <a:r>
              <a:rPr lang="en-US" dirty="0"/>
              <a:t>Accurate approximation of competitive fitness requires a lot of samples</a:t>
            </a:r>
          </a:p>
          <a:p>
            <a:r>
              <a:rPr lang="en-US" dirty="0"/>
              <a:t>Goal: address these problems with new coevolution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1426877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F8FA56-ACD7-43F8-B14B-D169BDCE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Canonical</a:t>
            </a:r>
            <a:br>
              <a:rPr lang="en-US" dirty="0"/>
            </a:br>
            <a:r>
              <a:rPr lang="en-US" dirty="0"/>
              <a:t>Island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B9B02-AF2B-4276-93CC-121BE4D0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F78D7D-B955-4D7A-837B-34A3069C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7984" y="2980944"/>
            <a:ext cx="5833872" cy="3118104"/>
          </a:xfrm>
        </p:spPr>
        <p:txBody>
          <a:bodyPr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Multiple populations evolving concurrently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Infrequently migrate individuals from one island to another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Frequent migrations exacerbate premature convergence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Too infrequent migration results in diminished improvements to search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Size of migration isn’t very important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Migrant selection is important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Island topology can be impactful as well</a:t>
            </a:r>
          </a:p>
          <a:p>
            <a:pPr marL="971550" lvl="1" indent="-285750"/>
            <a:r>
              <a:rPr lang="en-US" sz="1600" dirty="0" err="1">
                <a:solidFill>
                  <a:schemeClr val="bg1"/>
                </a:solidFill>
              </a:rPr>
              <a:t>Skolicki</a:t>
            </a:r>
            <a:r>
              <a:rPr lang="en-US" sz="1600" dirty="0">
                <a:solidFill>
                  <a:schemeClr val="bg1"/>
                </a:solidFill>
              </a:rPr>
              <a:t>, Z., &amp; de Jong, K. (2005). The influence of migration intervals on island models. </a:t>
            </a:r>
            <a:r>
              <a:rPr lang="en-US" sz="1600" i="1" dirty="0">
                <a:solidFill>
                  <a:schemeClr val="bg1"/>
                </a:solidFill>
              </a:rPr>
              <a:t>GECCO 2005 - Genetic and Evolutionary Computation Conference</a:t>
            </a:r>
            <a:r>
              <a:rPr lang="en-US" sz="1600" dirty="0">
                <a:solidFill>
                  <a:schemeClr val="bg1"/>
                </a:solidFill>
              </a:rPr>
              <a:t>, 1295–1302. https://doi.org/10.1145/1068009.1068219</a:t>
            </a:r>
          </a:p>
          <a:p>
            <a:pPr marL="971550" lvl="1" indent="-285750"/>
            <a:endParaRPr lang="en-US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3EB989-81C0-4B0A-A4B9-940E9AD3B3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4635" y="2095923"/>
            <a:ext cx="5182049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BD3C5-22AC-4505-9602-B1D457AE6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Island Model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C63EC-2A28-4531-BFFA-4862DD70C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diversity of global search</a:t>
            </a:r>
            <a:br>
              <a:rPr lang="en-US" dirty="0"/>
            </a:br>
            <a:endParaRPr lang="en-US" dirty="0"/>
          </a:p>
          <a:p>
            <a:r>
              <a:rPr lang="en-US" dirty="0"/>
              <a:t>Improved search efficiency</a:t>
            </a:r>
          </a:p>
          <a:p>
            <a:pPr lvl="1"/>
            <a:r>
              <a:rPr lang="en-US" dirty="0" err="1"/>
              <a:t>Superlinear</a:t>
            </a:r>
            <a:r>
              <a:rPr lang="en-US" dirty="0"/>
              <a:t> speedup in GP</a:t>
            </a:r>
          </a:p>
          <a:p>
            <a:pPr lvl="2"/>
            <a:r>
              <a:rPr lang="en-US" dirty="0"/>
              <a:t>Andre, D., &amp; </a:t>
            </a:r>
            <a:r>
              <a:rPr lang="en-US" dirty="0" err="1"/>
              <a:t>Koza</a:t>
            </a:r>
            <a:r>
              <a:rPr lang="en-US" dirty="0"/>
              <a:t>, J. R. (1996). Parallel genetic programming: A scalable implementation using the transputer network architecture. In </a:t>
            </a:r>
            <a:r>
              <a:rPr lang="en-US" i="1" dirty="0"/>
              <a:t>Advances in genetic programming: volume 2</a:t>
            </a:r>
            <a:r>
              <a:rPr lang="en-US" dirty="0"/>
              <a:t> (pp. 317–337).</a:t>
            </a:r>
          </a:p>
          <a:p>
            <a:pPr lvl="1"/>
            <a:r>
              <a:rPr lang="en-US" dirty="0"/>
              <a:t>Speedup only occurs with appropriately sized populations</a:t>
            </a:r>
          </a:p>
          <a:p>
            <a:pPr lvl="2"/>
            <a:r>
              <a:rPr lang="en-US" dirty="0"/>
              <a:t>Punch, W. F. . (1998). How Effective are Multiple Populations in Genetic Programming. </a:t>
            </a:r>
            <a:r>
              <a:rPr lang="en-US" i="1" dirty="0"/>
              <a:t>Genetic Programming</a:t>
            </a:r>
            <a:r>
              <a:rPr lang="en-US" dirty="0"/>
              <a:t>, </a:t>
            </a:r>
            <a:r>
              <a:rPr lang="en-US" i="1" dirty="0"/>
              <a:t>98</a:t>
            </a:r>
            <a:r>
              <a:rPr lang="en-US" dirty="0"/>
              <a:t>, 308–313.</a:t>
            </a: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0FCDE-89C2-45E5-ADA0-E99589D3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73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Island Model 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Injection Island Model (1999)</a:t>
            </a:r>
          </a:p>
          <a:p>
            <a:pPr lvl="1"/>
            <a:r>
              <a:rPr lang="en-US" dirty="0" err="1"/>
              <a:t>Eby</a:t>
            </a:r>
            <a:r>
              <a:rPr lang="en-US" dirty="0"/>
              <a:t>, D., &amp; Averill, R. (1999). The optimization of flywheels using an injection island genetic algorithm. </a:t>
            </a:r>
            <a:r>
              <a:rPr lang="en-US" i="1" dirty="0"/>
              <a:t>Evolutionary Design by Computers</a:t>
            </a:r>
            <a:r>
              <a:rPr lang="en-US" dirty="0"/>
              <a:t>, </a:t>
            </a:r>
            <a:r>
              <a:rPr lang="en-US" i="1" dirty="0"/>
              <a:t>13</a:t>
            </a:r>
            <a:r>
              <a:rPr lang="en-US" dirty="0"/>
              <a:t>, 167–190.</a:t>
            </a:r>
          </a:p>
          <a:p>
            <a:r>
              <a:rPr lang="en-US" dirty="0"/>
              <a:t>Speciating Island Model (2006)</a:t>
            </a:r>
          </a:p>
          <a:p>
            <a:pPr lvl="1"/>
            <a:r>
              <a:rPr lang="en-US" dirty="0"/>
              <a:t>Gustafson, S., &amp; Burke, E. K. (2006). The Speciating Island Model: An alternative parallel evolutionary algorithm. </a:t>
            </a:r>
            <a:r>
              <a:rPr lang="en-US" i="1" dirty="0"/>
              <a:t>Journal of Parallel and Distributed Computing</a:t>
            </a:r>
            <a:r>
              <a:rPr lang="en-US" dirty="0"/>
              <a:t>, </a:t>
            </a:r>
            <a:r>
              <a:rPr lang="en-US" i="1" dirty="0"/>
              <a:t>66</a:t>
            </a:r>
            <a:r>
              <a:rPr lang="en-US" dirty="0"/>
              <a:t>(8), 1025–1036. https://doi.org/10.1016/j.jpdc.2006.04.017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66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796C8-1E2B-4311-8EAC-E8BB5FE6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Island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32F1D-F087-47F9-8D1F-8712B17E80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Heterogeneous islands of variable fidelity solutions</a:t>
            </a:r>
          </a:p>
          <a:p>
            <a:pPr lvl="1"/>
            <a:r>
              <a:rPr lang="en-US" dirty="0"/>
              <a:t>Large populations of low-fidelity solutions</a:t>
            </a:r>
          </a:p>
          <a:p>
            <a:pPr lvl="1"/>
            <a:r>
              <a:rPr lang="en-US" dirty="0"/>
              <a:t>Small populations of high-fidelity solutions</a:t>
            </a:r>
          </a:p>
          <a:p>
            <a:r>
              <a:rPr lang="en-US" dirty="0"/>
              <a:t>Islands evaluate fitness at different resolutions</a:t>
            </a:r>
          </a:p>
          <a:p>
            <a:pPr lvl="1"/>
            <a:r>
              <a:rPr lang="en-US" dirty="0"/>
              <a:t>Islands can also evaluate fitness based on sub-problems</a:t>
            </a:r>
          </a:p>
          <a:p>
            <a:r>
              <a:rPr lang="en-US" dirty="0"/>
              <a:t>Inspired by human design</a:t>
            </a:r>
          </a:p>
          <a:p>
            <a:pPr lvl="1"/>
            <a:r>
              <a:rPr lang="en-US" dirty="0"/>
              <a:t>Quick iteration on a rough draft before refinement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D1A0BC8-6D6D-4D95-BE9C-93FC391FA4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4975" y="3340438"/>
            <a:ext cx="4552950" cy="132171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4CE939-93DC-211C-C831-503D9B4F2B0E}"/>
              </a:ext>
            </a:extLst>
          </p:cNvPr>
          <p:cNvSpPr txBox="1"/>
          <p:nvPr/>
        </p:nvSpPr>
        <p:spPr>
          <a:xfrm>
            <a:off x="6777037" y="4662149"/>
            <a:ext cx="4568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100" dirty="0"/>
              <a:t>Image from</a:t>
            </a:r>
            <a:br>
              <a:rPr lang="en-US" sz="1100" dirty="0"/>
            </a:br>
            <a:r>
              <a:rPr lang="en-US" sz="1100" dirty="0" err="1"/>
              <a:t>Eby</a:t>
            </a:r>
            <a:r>
              <a:rPr lang="en-US" sz="1100" dirty="0"/>
              <a:t>, D., &amp; Averill, R. (1999). The optimization of flywheels using an injection island genetic algorithm. </a:t>
            </a:r>
            <a:r>
              <a:rPr lang="en-US" sz="1100" i="1" dirty="0"/>
              <a:t>Evolutionary Design by Computers</a:t>
            </a:r>
            <a:r>
              <a:rPr lang="en-US" sz="1100" dirty="0"/>
              <a:t>, </a:t>
            </a:r>
            <a:r>
              <a:rPr lang="en-US" sz="1100" i="1" dirty="0"/>
              <a:t>13</a:t>
            </a:r>
            <a:r>
              <a:rPr lang="en-US" sz="1100" dirty="0"/>
              <a:t>, 167–190.</a:t>
            </a:r>
          </a:p>
        </p:txBody>
      </p:sp>
    </p:spTree>
    <p:extLst>
      <p:ext uri="{BB962C8B-B14F-4D97-AF65-F5344CB8AC3E}">
        <p14:creationId xmlns:p14="http://schemas.microsoft.com/office/powerpoint/2010/main" val="30776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A38-1025-462F-8944-90510458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Speciating Island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4AFBA0-93D1-45A9-97EC-4BE73F8995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457" y="4008811"/>
            <a:ext cx="3959696" cy="251332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743EB-5D87-4DB7-8BEB-6550A855DD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Dynamic island creation</a:t>
            </a:r>
          </a:p>
          <a:p>
            <a:pPr lvl="1"/>
            <a:r>
              <a:rPr lang="en-US" dirty="0"/>
              <a:t>Identify outlier individual</a:t>
            </a:r>
          </a:p>
          <a:p>
            <a:pPr lvl="1"/>
            <a:r>
              <a:rPr lang="en-US" dirty="0"/>
              <a:t>Migrate the individual to new island</a:t>
            </a:r>
          </a:p>
          <a:p>
            <a:pPr lvl="1"/>
            <a:r>
              <a:rPr lang="en-US" dirty="0"/>
              <a:t>Populate island with mutations</a:t>
            </a:r>
          </a:p>
          <a:p>
            <a:pPr lvl="1"/>
            <a:r>
              <a:rPr lang="en-US" dirty="0"/>
              <a:t>Islands halt on a no improvement criteria</a:t>
            </a:r>
            <a:br>
              <a:rPr lang="en-US" dirty="0"/>
            </a:br>
            <a:endParaRPr lang="en-US" dirty="0"/>
          </a:p>
          <a:p>
            <a:r>
              <a:rPr lang="en-US" dirty="0"/>
              <a:t>Aims to exploit outlier individuals through speciation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179DF2-64B2-48B3-8235-67EF98717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58" y="1690688"/>
            <a:ext cx="3959695" cy="2133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ED9B6C-25EF-9BAE-A121-D10ECA738425}"/>
              </a:ext>
            </a:extLst>
          </p:cNvPr>
          <p:cNvSpPr txBox="1"/>
          <p:nvPr/>
        </p:nvSpPr>
        <p:spPr>
          <a:xfrm>
            <a:off x="4133386" y="5858107"/>
            <a:ext cx="4103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Images from</a:t>
            </a:r>
            <a:br>
              <a:rPr lang="en-US" sz="1000" dirty="0"/>
            </a:br>
            <a:r>
              <a:rPr lang="en-US" sz="1000" dirty="0"/>
              <a:t>Gustafson, S., &amp; Burke, E. K. (2006). The Speciating Island Model: An alternative parallel evolutionary algorithm. </a:t>
            </a:r>
            <a:r>
              <a:rPr lang="en-US" sz="1000" i="1" dirty="0"/>
              <a:t>Journal of Parallel and Distributed Computing</a:t>
            </a:r>
            <a:r>
              <a:rPr lang="en-US" sz="1000" dirty="0"/>
              <a:t>, </a:t>
            </a:r>
            <a:r>
              <a:rPr lang="en-US" sz="1000" i="1" dirty="0"/>
              <a:t>66</a:t>
            </a:r>
            <a:r>
              <a:rPr lang="en-US" sz="1000" dirty="0"/>
              <a:t>(8), 1025–1036. https://doi.org/10.1016/j.jpdc.2006.04.017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0660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Resolving Competitive Co-Evolution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the number of samples required to approximate fitness</a:t>
            </a:r>
          </a:p>
          <a:p>
            <a:pPr lvl="1"/>
            <a:r>
              <a:rPr lang="en-US" dirty="0"/>
              <a:t>Improve sampling efficiency via Sean’s work</a:t>
            </a:r>
            <a:br>
              <a:rPr lang="en-US" dirty="0"/>
            </a:br>
            <a:endParaRPr lang="en-US" dirty="0"/>
          </a:p>
          <a:p>
            <a:r>
              <a:rPr lang="en-US" dirty="0"/>
              <a:t>Improve search efficiency with parallel EA</a:t>
            </a:r>
          </a:p>
          <a:p>
            <a:pPr lvl="1"/>
            <a:r>
              <a:rPr lang="en-US" dirty="0"/>
              <a:t>Reduce number of fitness approximations required</a:t>
            </a:r>
          </a:p>
          <a:p>
            <a:pPr lvl="1"/>
            <a:r>
              <a:rPr lang="en-US" dirty="0"/>
              <a:t>My work being presented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92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F8FA56-ACD7-43F8-B14B-D169BDCE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Maelstrom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B9B02-AF2B-4276-93CC-121BE4D0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F78D7D-B955-4D7A-837B-34A3069C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7984" y="2980944"/>
            <a:ext cx="5833872" cy="3118104"/>
          </a:xfrm>
        </p:spPr>
        <p:txBody>
          <a:bodyPr>
            <a:normAutofit lnSpcReduction="10000"/>
          </a:bodyPr>
          <a:lstStyle/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Adversarial islands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Perform interactive asymmetric co-evolution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Generate local relative fitness estimates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Migrant selection algorithms use relative local fitness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Duplicates of migrants are sent to prevent loss of progress due to intransitivity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Migrants are re-evaluated against new local populations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Migrants take the place of children that would have been produced that generation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3EB989-81C0-4B0A-A4B9-940E9AD3B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26667" y="2095923"/>
            <a:ext cx="5177985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D4212D-2FB7-4EB1-BA78-349FA4A0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Predator Prey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1A567-1FE1-4CB3-AD62-480A90BB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8D5C90C-5F44-49DE-8BAB-3F1E33539C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725" y="1665288"/>
            <a:ext cx="4267200" cy="42672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563C5-0B50-43C3-BFCB-702855F82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Predators (red) aims to capture the prey (green) as fast as possible</a:t>
            </a: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Prey wants to survive as long as possible</a:t>
            </a: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Distance moved is based on static speed parameter</a:t>
            </a:r>
            <a:endParaRPr lang="en-US" sz="2000" dirty="0">
              <a:cs typeface="Calibri"/>
            </a:endParaRPr>
          </a:p>
          <a:p>
            <a:pPr marL="742950" lvl="1">
              <a:buFont typeface="Arial" panose="020B0604020202020204" pitchFamily="34" charset="0"/>
              <a:buChar char="•"/>
            </a:pPr>
            <a:r>
              <a:rPr lang="en-US" sz="1800" dirty="0"/>
              <a:t>Prey</a:t>
            </a:r>
            <a:r>
              <a:rPr lang="en-US" sz="1800" dirty="0">
                <a:cs typeface="Calibri"/>
              </a:rPr>
              <a:t> is faster than predator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Controllers return the angle (direction) to move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Strong-type genetic programming trees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Implementation graciously provided by Sean Harris</a:t>
            </a:r>
          </a:p>
        </p:txBody>
      </p:sp>
    </p:spTree>
    <p:extLst>
      <p:ext uri="{BB962C8B-B14F-4D97-AF65-F5344CB8AC3E}">
        <p14:creationId xmlns:p14="http://schemas.microsoft.com/office/powerpoint/2010/main" val="35600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8282-A28E-4870-9724-5F78D5DF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Fitness Results (2019)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A6CEB-CC9D-479A-8D71-2B16F5D7D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Traditional</a:t>
            </a:r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AB85F927-9ECA-4CE4-8564-F19F6707B5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8038" y="2671760"/>
            <a:ext cx="3651780" cy="273883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003FC-ED0D-4223-AC73-209ACFA08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sz="2300" dirty="0"/>
              <a:t>Maelstrom (Random Migrants)</a:t>
            </a:r>
          </a:p>
        </p:txBody>
      </p:sp>
      <p:pic>
        <p:nvPicPr>
          <p:cNvPr id="8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52B386C7-D8C1-449A-8975-6CE6661FBD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9736" y="2671761"/>
            <a:ext cx="3651780" cy="273883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94D6D6-21B1-20B7-CC43-B8539D715C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Maelstrom (Best Migrants)</a:t>
            </a:r>
          </a:p>
        </p:txBody>
      </p:sp>
      <p:pic>
        <p:nvPicPr>
          <p:cNvPr id="9" name="Content Placeholder 9" descr="A close up of a map&#10;&#10;Description generated with high confidence">
            <a:extLst>
              <a:ext uri="{FF2B5EF4-FFF2-40B4-BE49-F238E27FC236}">
                <a16:creationId xmlns:a16="http://schemas.microsoft.com/office/drawing/2014/main" id="{89501E95-624E-8B0C-E6AB-023BA037316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531352" y="2671762"/>
            <a:ext cx="3651780" cy="2738835"/>
          </a:xfrm>
        </p:spPr>
      </p:pic>
    </p:spTree>
    <p:extLst>
      <p:ext uri="{BB962C8B-B14F-4D97-AF65-F5344CB8AC3E}">
        <p14:creationId xmlns:p14="http://schemas.microsoft.com/office/powerpoint/2010/main" val="775342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8282-A28E-4870-9724-5F78D5DF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Fitness Results (2019)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A6CEB-CC9D-479A-8D71-2B16F5D7D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003FC-ED0D-4223-AC73-209ACFA08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Maelstrom (Best Migrants)</a:t>
            </a:r>
          </a:p>
        </p:txBody>
      </p:sp>
      <p:pic>
        <p:nvPicPr>
          <p:cNvPr id="11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1C2CAF35-B45C-4BE5-AF7B-BF84593BF5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4625" y="2639417"/>
            <a:ext cx="4554538" cy="3415903"/>
          </a:xfrm>
        </p:spPr>
      </p:pic>
      <p:pic>
        <p:nvPicPr>
          <p:cNvPr id="12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5F5364E7-BC0F-4D1B-B360-02AF673BFEA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84975" y="2640013"/>
            <a:ext cx="4552950" cy="3414712"/>
          </a:xfrm>
        </p:spPr>
      </p:pic>
    </p:spTree>
    <p:extLst>
      <p:ext uri="{BB962C8B-B14F-4D97-AF65-F5344CB8AC3E}">
        <p14:creationId xmlns:p14="http://schemas.microsoft.com/office/powerpoint/2010/main" val="862146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2AFF-A013-4A99-8249-2A69A46C22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CoEvolutionary</a:t>
            </a:r>
            <a:r>
              <a:rPr lang="en-US" dirty="0"/>
              <a:t> Algorithms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0ADA2-A651-49AA-ACCC-05496565D8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272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E9B73-210D-AED2-86F9-56F5E75D7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Analysis (2019)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0F6B8-7FC7-9A87-C806-0A53FAB5A7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F584E-918A-03EC-F7F6-6B00D8242F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Select top n agents of each species from the last generation of each run (called champions)</a:t>
            </a:r>
          </a:p>
          <a:p>
            <a:r>
              <a:rPr lang="en-US" dirty="0"/>
              <a:t>Champions from multiple experiments compete in a round robin competition</a:t>
            </a:r>
          </a:p>
          <a:p>
            <a:r>
              <a:rPr lang="en-US" dirty="0"/>
              <a:t>The fitness of the highest-scoring champion from each run is used in statistical analysis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63FF4F-3CE0-C35C-7D90-93C63A718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3E817-00ED-93F3-C3A6-6736AB83D3C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No statistically significant difference in performance</a:t>
            </a:r>
          </a:p>
          <a:p>
            <a:r>
              <a:rPr lang="en-US" dirty="0"/>
              <a:t>Evidence found of disengagement due to Prey domination</a:t>
            </a:r>
          </a:p>
          <a:p>
            <a:r>
              <a:rPr lang="en-US" dirty="0"/>
              <a:t>Unclear if cycling or other pathologies were present</a:t>
            </a:r>
          </a:p>
          <a:p>
            <a:r>
              <a:rPr lang="en-US" dirty="0"/>
              <a:t>Highlighted need for better analysis techniques</a:t>
            </a:r>
          </a:p>
        </p:txBody>
      </p:sp>
    </p:spTree>
    <p:extLst>
      <p:ext uri="{BB962C8B-B14F-4D97-AF65-F5344CB8AC3E}">
        <p14:creationId xmlns:p14="http://schemas.microsoft.com/office/powerpoint/2010/main" val="321270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44BA-B0F9-22E1-D469-C2684AC8B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Compare Coevolutionary Performance? </a:t>
            </a:r>
            <a:r>
              <a:rPr lang="en-US" sz="4000" dirty="0"/>
              <a:t>(2019)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48C8A-C49C-1A29-EBD9-1FEF0A109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if cycling is present?</a:t>
            </a:r>
          </a:p>
          <a:p>
            <a:pPr lvl="1"/>
            <a:r>
              <a:rPr lang="en-US" dirty="0"/>
              <a:t>Selecting champions from the final generation might catch the “wrong” part of the cycle</a:t>
            </a:r>
          </a:p>
          <a:p>
            <a:pPr lvl="1"/>
            <a:r>
              <a:rPr lang="en-US" dirty="0"/>
              <a:t>Should one only perform analysis using runs without cycling? </a:t>
            </a:r>
          </a:p>
          <a:p>
            <a:pPr lvl="1"/>
            <a:r>
              <a:rPr lang="en-US" dirty="0"/>
              <a:t>What about other pathologies?</a:t>
            </a:r>
            <a:br>
              <a:rPr lang="en-US" dirty="0"/>
            </a:br>
            <a:endParaRPr lang="en-US" dirty="0"/>
          </a:p>
          <a:p>
            <a:r>
              <a:rPr lang="en-US" dirty="0"/>
              <a:t>Should coevolution converge? Does it stagnate?</a:t>
            </a:r>
          </a:p>
          <a:p>
            <a:pPr lvl="1"/>
            <a:r>
              <a:rPr lang="en-US" dirty="0"/>
              <a:t>Does this lead to disengagement in a species?</a:t>
            </a:r>
          </a:p>
          <a:p>
            <a:pPr lvl="1"/>
            <a:r>
              <a:rPr lang="en-US" dirty="0"/>
              <a:t>If so, should champions be selected from an earlier generation of evolution? </a:t>
            </a:r>
          </a:p>
          <a:p>
            <a:pPr lvl="1"/>
            <a:r>
              <a:rPr lang="en-US" dirty="0"/>
              <a:t>How can we determine that point?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477A1-80E5-7E00-0082-2EB673CF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14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aptain Crunch Oops! All Berries Blank: MemeTemplatesOfficial">
            <a:extLst>
              <a:ext uri="{FF2B5EF4-FFF2-40B4-BE49-F238E27FC236}">
                <a16:creationId xmlns:a16="http://schemas.microsoft.com/office/drawing/2014/main" id="{58D01EFE-DF98-464C-8B81-79BDA39FB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 r="2" b="12608"/>
          <a:stretch/>
        </p:blipFill>
        <p:spPr bwMode="auto"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A16E9-8450-426A-8C7E-5D140118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D28AF8-9CDE-4976-8729-3EB80878B032}"/>
              </a:ext>
            </a:extLst>
          </p:cNvPr>
          <p:cNvSpPr/>
          <p:nvPr/>
        </p:nvSpPr>
        <p:spPr>
          <a:xfrm rot="21095663">
            <a:off x="3145739" y="4118315"/>
            <a:ext cx="6766560" cy="14226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contourW="12700" prstMaterial="softEdge">
              <a:bevelT w="25400" h="38100"/>
            </a:sp3d>
          </a:bodyPr>
          <a:lstStyle/>
          <a:p>
            <a:pPr algn="ctr"/>
            <a:r>
              <a:rPr lang="en-US" sz="1400" b="1" dirty="0">
                <a:ln/>
                <a:solidFill>
                  <a:schemeClr val="accent4"/>
                </a:solidFill>
              </a:rPr>
              <a:t>Competitive Coevolution</a:t>
            </a:r>
            <a:br>
              <a:rPr lang="en-US" sz="1400" b="1" dirty="0">
                <a:ln/>
                <a:solidFill>
                  <a:schemeClr val="accent4"/>
                </a:solidFill>
              </a:rPr>
            </a:br>
            <a:r>
              <a:rPr lang="en-US" sz="1400" b="1" dirty="0">
                <a:ln/>
                <a:solidFill>
                  <a:schemeClr val="accent4"/>
                </a:solidFill>
              </a:rPr>
              <a:t>Problems</a:t>
            </a:r>
          </a:p>
        </p:txBody>
      </p:sp>
    </p:spTree>
    <p:extLst>
      <p:ext uri="{BB962C8B-B14F-4D97-AF65-F5344CB8AC3E}">
        <p14:creationId xmlns:p14="http://schemas.microsoft.com/office/powerpoint/2010/main" val="3489885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ECFD6-0974-4A91-B71C-900ABBF4F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Coevolution Doesn’t “Work”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076512-7427-4BFA-9B71-8A07D24EAA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Local progress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historical progress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global progress</a:t>
                </a:r>
              </a:p>
              <a:p>
                <a:pPr lvl="1"/>
                <a:r>
                  <a:rPr lang="en-US" dirty="0"/>
                  <a:t>Local progress: against current generation of opponents</a:t>
                </a:r>
              </a:p>
              <a:p>
                <a:pPr lvl="1"/>
                <a:r>
                  <a:rPr lang="en-US" dirty="0"/>
                  <a:t>Historical progress: against opponents from past generations</a:t>
                </a:r>
              </a:p>
              <a:p>
                <a:pPr lvl="1"/>
                <a:r>
                  <a:rPr lang="en-US" dirty="0"/>
                  <a:t>Global progress: against all possible opponents</a:t>
                </a:r>
              </a:p>
              <a:p>
                <a:r>
                  <a:rPr lang="en-US" dirty="0"/>
                  <a:t>Training data</a:t>
                </a:r>
              </a:p>
              <a:p>
                <a:pPr lvl="1"/>
                <a:r>
                  <a:rPr lang="en-US" dirty="0"/>
                  <a:t>Set of samples used to perform optimization</a:t>
                </a:r>
              </a:p>
              <a:p>
                <a:r>
                  <a:rPr lang="en-US" dirty="0"/>
                  <a:t>Evaluation data</a:t>
                </a:r>
              </a:p>
              <a:p>
                <a:pPr lvl="1"/>
                <a:r>
                  <a:rPr lang="en-US" dirty="0"/>
                  <a:t>Set of examples not encountered during optimization to assess performance</a:t>
                </a:r>
              </a:p>
              <a:p>
                <a:r>
                  <a:rPr lang="en-US" dirty="0"/>
                  <a:t>Training and evaluation sets are too often mixed (called data poisoning in other AI domains)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076512-7427-4BFA-9B71-8A07D24EAA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9A1C4-0783-44F6-8AA9-B5CB17A8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78E9F-C0D7-B56E-D987-1C156EF0B768}"/>
              </a:ext>
            </a:extLst>
          </p:cNvPr>
          <p:cNvSpPr txBox="1"/>
          <p:nvPr/>
        </p:nvSpPr>
        <p:spPr>
          <a:xfrm>
            <a:off x="971156" y="6176963"/>
            <a:ext cx="10026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Miconi</a:t>
            </a:r>
            <a:r>
              <a:rPr lang="en-US" sz="1200" dirty="0"/>
              <a:t>, T. (2009). Why Coevolution Doesn’t “Work”: Superiority and Progress in Coevolution. </a:t>
            </a:r>
            <a:r>
              <a:rPr lang="en-US" sz="1200" i="1" dirty="0"/>
              <a:t>Lecture Notes in Computer Science (Including Subseries Lecture Notes in Artificial Intelligence and Lecture Notes in Bioinformatics)</a:t>
            </a:r>
            <a:r>
              <a:rPr lang="en-US" sz="1200" dirty="0"/>
              <a:t>, </a:t>
            </a:r>
            <a:r>
              <a:rPr lang="en-US" sz="1200" i="1" dirty="0"/>
              <a:t>5481 LNCS</a:t>
            </a:r>
            <a:r>
              <a:rPr lang="en-US" sz="1200" dirty="0"/>
              <a:t>, 49–60. https://doi.org/10.1007/978-3-642-01181-8_5</a:t>
            </a:r>
          </a:p>
        </p:txBody>
      </p:sp>
    </p:spTree>
    <p:extLst>
      <p:ext uri="{BB962C8B-B14F-4D97-AF65-F5344CB8AC3E}">
        <p14:creationId xmlns:p14="http://schemas.microsoft.com/office/powerpoint/2010/main" val="321558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ECFD6-0974-4A91-B71C-900ABBF4F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Coevolution Doesn’t “Work”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76512-7427-4BFA-9B71-8A07D24EA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Historical progress can be deceptive and is often conflated with global progress</a:t>
            </a:r>
          </a:p>
          <a:p>
            <a:pPr lvl="1"/>
            <a:r>
              <a:rPr lang="en-US" dirty="0"/>
              <a:t>Run with poor historical progress outperformed run with good historical progress in global performance approximation</a:t>
            </a:r>
          </a:p>
          <a:p>
            <a:pPr lvl="1"/>
            <a:r>
              <a:rPr lang="en-US" dirty="0"/>
              <a:t>My take: this calls into question the impact of pathologies predicated on historical progress in interactive competitive problems</a:t>
            </a:r>
          </a:p>
          <a:p>
            <a:r>
              <a:rPr lang="en-US" dirty="0"/>
              <a:t>Hall of fame methods can hinder global progress by overemphasizing progress against historical opponents</a:t>
            </a:r>
          </a:p>
          <a:p>
            <a:r>
              <a:rPr lang="en-US" dirty="0"/>
              <a:t>So-called evolutionary arms races seem to ignore fundamental characteristics of global optimality</a:t>
            </a:r>
          </a:p>
          <a:p>
            <a:r>
              <a:rPr lang="en-US" dirty="0"/>
              <a:t>Personal aside: how is anyone tuning?!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9A1C4-0783-44F6-8AA9-B5CB17A8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78E9F-C0D7-B56E-D987-1C156EF0B768}"/>
              </a:ext>
            </a:extLst>
          </p:cNvPr>
          <p:cNvSpPr txBox="1"/>
          <p:nvPr/>
        </p:nvSpPr>
        <p:spPr>
          <a:xfrm>
            <a:off x="971156" y="6176963"/>
            <a:ext cx="10026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Miconi</a:t>
            </a:r>
            <a:r>
              <a:rPr lang="en-US" sz="1200" dirty="0"/>
              <a:t>, T. (2009). Why Coevolution Doesn’t “Work”: Superiority and Progress in Coevolution. </a:t>
            </a:r>
            <a:r>
              <a:rPr lang="en-US" sz="1200" i="1" dirty="0"/>
              <a:t>Lecture Notes in Computer Science (Including Subseries Lecture Notes in Artificial Intelligence and Lecture Notes in Bioinformatics)</a:t>
            </a:r>
            <a:r>
              <a:rPr lang="en-US" sz="1200" dirty="0"/>
              <a:t>, </a:t>
            </a:r>
            <a:r>
              <a:rPr lang="en-US" sz="1200" i="1" dirty="0"/>
              <a:t>5481 LNCS</a:t>
            </a:r>
            <a:r>
              <a:rPr lang="en-US" sz="1200" dirty="0"/>
              <a:t>, 49–60. https://doi.org/10.1007/978-3-642-01181-8_5</a:t>
            </a:r>
          </a:p>
        </p:txBody>
      </p:sp>
    </p:spTree>
    <p:extLst>
      <p:ext uri="{BB962C8B-B14F-4D97-AF65-F5344CB8AC3E}">
        <p14:creationId xmlns:p14="http://schemas.microsoft.com/office/powerpoint/2010/main" val="160995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Analyzing competitive coevolutionary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Competition against a static baseline</a:t>
            </a:r>
          </a:p>
          <a:p>
            <a:pPr lvl="1"/>
            <a:r>
              <a:rPr lang="en-US" dirty="0"/>
              <a:t>Baseline may be an out-of-distribution strategy not generated during evolution (not inherently bad)</a:t>
            </a:r>
          </a:p>
          <a:p>
            <a:pPr lvl="1"/>
            <a:r>
              <a:rPr lang="en-US" dirty="0"/>
              <a:t>Global quality of baseline may be unknown</a:t>
            </a:r>
            <a:br>
              <a:rPr lang="en-US" dirty="0"/>
            </a:br>
            <a:endParaRPr lang="en-US" dirty="0"/>
          </a:p>
          <a:p>
            <a:r>
              <a:rPr lang="en-US" dirty="0"/>
              <a:t>Measure stability of evolution in terms of historical progress then compare individuals from final generation</a:t>
            </a:r>
          </a:p>
          <a:p>
            <a:pPr lvl="1"/>
            <a:r>
              <a:rPr lang="en-US" dirty="0"/>
              <a:t>CIAO (current individual verses ancestral opponent) plots or Master Tournament Matrix</a:t>
            </a:r>
          </a:p>
          <a:p>
            <a:pPr lvl="1"/>
            <a:r>
              <a:rPr lang="en-US" dirty="0"/>
              <a:t>Invalidated by ~2009 findings that historical progress can be deceptive and should not be conflated with global progress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2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Analyzing competitive coevolutionary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Competition against randomly-generated opponents</a:t>
            </a:r>
            <a:endParaRPr lang="en-US" i="1" dirty="0">
              <a:latin typeface="Cambria Math" panose="02040503050406030204" pitchFamily="18" charset="0"/>
            </a:endParaRPr>
          </a:p>
          <a:p>
            <a:pPr lvl="1"/>
            <a:r>
              <a:rPr lang="en-US" dirty="0"/>
              <a:t> </a:t>
            </a:r>
            <a:r>
              <a:rPr lang="en-US" sz="1400" dirty="0"/>
              <a:t>Wojciech </a:t>
            </a:r>
            <a:r>
              <a:rPr lang="en-US" sz="1400" dirty="0" err="1"/>
              <a:t>Jaśkowski</a:t>
            </a:r>
            <a:r>
              <a:rPr lang="en-US" sz="1400" dirty="0"/>
              <a:t>, </a:t>
            </a:r>
            <a:r>
              <a:rPr lang="en-US" sz="1400" dirty="0" err="1"/>
              <a:t>Paweł</a:t>
            </a:r>
            <a:r>
              <a:rPr lang="en-US" sz="1400" dirty="0"/>
              <a:t> </a:t>
            </a:r>
            <a:r>
              <a:rPr lang="en-US" sz="1400" dirty="0" err="1"/>
              <a:t>Liskowski</a:t>
            </a:r>
            <a:r>
              <a:rPr lang="en-US" sz="1400" dirty="0"/>
              <a:t>, Marcin </a:t>
            </a:r>
            <a:r>
              <a:rPr lang="en-US" sz="1400" dirty="0" err="1"/>
              <a:t>Szubert</a:t>
            </a:r>
            <a:r>
              <a:rPr lang="en-US" sz="1400" dirty="0"/>
              <a:t>, and Krzysztof </a:t>
            </a:r>
            <a:r>
              <a:rPr lang="en-US" sz="1400" dirty="0" err="1"/>
              <a:t>Krawiec</a:t>
            </a:r>
            <a:r>
              <a:rPr lang="en-US" sz="1400" dirty="0"/>
              <a:t>. 2013. </a:t>
            </a:r>
            <a:r>
              <a:rPr lang="en-US" sz="1400" i="1" dirty="0"/>
              <a:t>Improving coevolution by random sampling</a:t>
            </a:r>
            <a:r>
              <a:rPr lang="en-US" sz="1400" dirty="0"/>
              <a:t>. In Proceedings of the 15th annual conference on Genetic and evolutionary computation (GECCO '13). Association for Computing Machinery, New York, NY, USA, 1141–1148. </a:t>
            </a:r>
            <a:r>
              <a:rPr lang="en-US" sz="1400" dirty="0">
                <a:hlinkClick r:id="rId2"/>
              </a:rPr>
              <a:t>https://doi.org/10.1145/2463372.2463512</a:t>
            </a:r>
            <a:br>
              <a:rPr lang="en-US" sz="1400" dirty="0"/>
            </a:br>
            <a:endParaRPr lang="en-US" dirty="0"/>
          </a:p>
          <a:p>
            <a:pPr lvl="1"/>
            <a:r>
              <a:rPr lang="en-US" dirty="0"/>
              <a:t>Randomly generate 500,000 opponents play another 1,000 randomly-generated players</a:t>
            </a:r>
          </a:p>
          <a:p>
            <a:pPr lvl="2"/>
            <a:r>
              <a:rPr lang="en-US" dirty="0"/>
              <a:t>Each opponent is placed into one of 100 bins based on their average performance against the 1,000 players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An assessed player competes against all players in each bin and per-bin performance is calculated</a:t>
            </a:r>
          </a:p>
          <a:p>
            <a:pPr lvl="2"/>
            <a:r>
              <a:rPr lang="en-US" dirty="0"/>
              <a:t>Akin to measuring performance against GM, diamond, platinum, gold, silver, and bronze players in contemporary games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1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Analyzing competitive coevolutionary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Competition against randomly-generated opponents</a:t>
            </a:r>
            <a:endParaRPr lang="en-US" i="1" dirty="0">
              <a:latin typeface="Cambria Math" panose="02040503050406030204" pitchFamily="18" charset="0"/>
            </a:endParaRPr>
          </a:p>
          <a:p>
            <a:pPr lvl="1"/>
            <a:r>
              <a:rPr lang="en-US" dirty="0"/>
              <a:t> </a:t>
            </a:r>
            <a:r>
              <a:rPr lang="en-US" sz="1400" dirty="0"/>
              <a:t>Wojciech </a:t>
            </a:r>
            <a:r>
              <a:rPr lang="en-US" sz="1400" dirty="0" err="1"/>
              <a:t>Jaśkowski</a:t>
            </a:r>
            <a:r>
              <a:rPr lang="en-US" sz="1400" dirty="0"/>
              <a:t>, </a:t>
            </a:r>
            <a:r>
              <a:rPr lang="en-US" sz="1400" dirty="0" err="1"/>
              <a:t>Paweł</a:t>
            </a:r>
            <a:r>
              <a:rPr lang="en-US" sz="1400" dirty="0"/>
              <a:t> </a:t>
            </a:r>
            <a:r>
              <a:rPr lang="en-US" sz="1400" dirty="0" err="1"/>
              <a:t>Liskowski</a:t>
            </a:r>
            <a:r>
              <a:rPr lang="en-US" sz="1400" dirty="0"/>
              <a:t>, Marcin </a:t>
            </a:r>
            <a:r>
              <a:rPr lang="en-US" sz="1400" dirty="0" err="1"/>
              <a:t>Szubert</a:t>
            </a:r>
            <a:r>
              <a:rPr lang="en-US" sz="1400" dirty="0"/>
              <a:t>, and Krzysztof </a:t>
            </a:r>
            <a:r>
              <a:rPr lang="en-US" sz="1400" dirty="0" err="1"/>
              <a:t>Krawiec</a:t>
            </a:r>
            <a:r>
              <a:rPr lang="en-US" sz="1400" dirty="0"/>
              <a:t>. 2013. </a:t>
            </a:r>
            <a:r>
              <a:rPr lang="en-US" sz="1400" i="1" dirty="0"/>
              <a:t>Improving coevolution by random sampling</a:t>
            </a:r>
            <a:r>
              <a:rPr lang="en-US" sz="1400" dirty="0"/>
              <a:t>. In Proceedings of the 15th annual conference on Genetic and evolutionary computation (GECCO '13). Association for Computing Machinery, New York, NY, USA, 1141–1148. </a:t>
            </a:r>
            <a:r>
              <a:rPr lang="en-US" sz="1400" dirty="0">
                <a:hlinkClick r:id="rId2"/>
              </a:rPr>
              <a:t>https://doi.org/10.1145/2463372.2463512</a:t>
            </a:r>
            <a:br>
              <a:rPr lang="en-US" sz="1400" dirty="0"/>
            </a:br>
            <a:endParaRPr lang="en-US" dirty="0"/>
          </a:p>
          <a:p>
            <a:pPr lvl="1"/>
            <a:r>
              <a:rPr lang="en-US" dirty="0"/>
              <a:t>Used Othello</a:t>
            </a:r>
          </a:p>
          <a:p>
            <a:pPr lvl="2"/>
            <a:r>
              <a:rPr lang="en-US" dirty="0"/>
              <a:t>Agent representation is static vector of weights that encode preference to make particular moves in each game state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Unclear if technique is applicable to agents with complex dynamics </a:t>
            </a:r>
          </a:p>
          <a:p>
            <a:pPr lvl="2"/>
            <a:r>
              <a:rPr lang="en-US" dirty="0"/>
              <a:t>E.g., GP agents with flow control or neural network agents</a:t>
            </a:r>
          </a:p>
          <a:p>
            <a:pPr lvl="2"/>
            <a:r>
              <a:rPr lang="en-US" dirty="0"/>
              <a:t>Randomly generated agents may perform poorly using more complex representations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65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Analyzing competitive coevolutionary Algorithms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739C91-D3C5-4518-AFDD-AC1094E4E5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-rank (2019) to consider intransitivity between strategies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sz="1500" dirty="0" err="1"/>
                  <a:t>Omidshafiei</a:t>
                </a:r>
                <a:r>
                  <a:rPr lang="en-US" sz="1500" dirty="0"/>
                  <a:t>, </a:t>
                </a:r>
                <a:r>
                  <a:rPr lang="en-US" sz="1500" dirty="0" err="1"/>
                  <a:t>Shayegan</a:t>
                </a:r>
                <a:r>
                  <a:rPr lang="en-US" sz="1500" dirty="0"/>
                  <a:t>, et al. "</a:t>
                </a:r>
                <a:r>
                  <a:rPr lang="en-US" sz="1500" i="1" dirty="0"/>
                  <a:t>α-rank: Multi-agent evaluation by evolution</a:t>
                </a:r>
                <a:r>
                  <a:rPr lang="en-US" sz="1500" dirty="0"/>
                  <a:t>." </a:t>
                </a:r>
                <a:r>
                  <a:rPr lang="en-US" sz="1500" i="1" dirty="0"/>
                  <a:t>Scientific reports</a:t>
                </a:r>
                <a:r>
                  <a:rPr lang="en-US" sz="1500" dirty="0"/>
                  <a:t> 9.1 (2019): 9937.</a:t>
                </a:r>
                <a:endParaRPr lang="en-US" dirty="0"/>
              </a:p>
              <a:p>
                <a:pPr lvl="1"/>
                <a:r>
                  <a:rPr lang="en-US" dirty="0"/>
                  <a:t>Unrelated to competitive coevolution</a:t>
                </a:r>
              </a:p>
              <a:p>
                <a:pPr lvl="1"/>
                <a:r>
                  <a:rPr lang="en-US" dirty="0"/>
                  <a:t>May be able to operate with partial information (i.e., opponent sampling)</a:t>
                </a:r>
              </a:p>
              <a:p>
                <a:pPr lvl="1"/>
                <a:r>
                  <a:rPr lang="en-US" dirty="0"/>
                  <a:t>Decent for determining the single best agent</a:t>
                </a:r>
              </a:p>
              <a:p>
                <a:pPr lvl="1"/>
                <a:r>
                  <a:rPr lang="en-US" dirty="0"/>
                  <a:t>Results are winner-takes-all and little information is gleamed about non-first place agents (i.e., not useful for large comparisons)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Round-robin competition with the best individuals from each algorithm</a:t>
                </a:r>
              </a:p>
              <a:p>
                <a:pPr lvl="1"/>
                <a:r>
                  <a:rPr lang="en-US" dirty="0"/>
                  <a:t>Unclear how to identify </a:t>
                </a:r>
                <a:r>
                  <a:rPr lang="en-US" i="1" dirty="0"/>
                  <a:t>best</a:t>
                </a:r>
                <a:r>
                  <a:rPr lang="en-US" dirty="0"/>
                  <a:t> individuals prior to competition</a:t>
                </a:r>
              </a:p>
              <a:p>
                <a:pPr lvl="1"/>
                <a:r>
                  <a:rPr lang="en-US" dirty="0"/>
                  <a:t>Competition prohibitively expensive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Mean and median fitness values can be deceptive</a:t>
                </a:r>
              </a:p>
              <a:p>
                <a:pPr lvl="2"/>
                <a:r>
                  <a:rPr lang="en-US" dirty="0"/>
                  <a:t>We’ll come back to this in a moment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739C91-D3C5-4518-AFDD-AC1094E4E5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5" t="-3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3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0032-1E43-4034-9995-159FA5298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Comparative Analysis via Global Fitness Estimation (Spring 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A3A78C-A9CE-40A7-9D84-BBD8B29645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Select champions to represent each run of an algorithm</a:t>
                </a:r>
              </a:p>
              <a:p>
                <a:pPr lvl="1"/>
                <a:r>
                  <a:rPr lang="en-US" dirty="0"/>
                  <a:t>At each generation, select the top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individuals with the highest local fitness</a:t>
                </a:r>
              </a:p>
              <a:p>
                <a:pPr lvl="1"/>
                <a:r>
                  <a:rPr lang="en-US" dirty="0"/>
                  <a:t>At the end of each run, perform a round-robin tournament with all selected individuals</a:t>
                </a:r>
              </a:p>
              <a:p>
                <a:pPr lvl="1"/>
                <a:r>
                  <a:rPr lang="en-US" dirty="0"/>
                  <a:t>Select the top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individuals with the highest mean fitness to serve as representative champions</a:t>
                </a:r>
              </a:p>
              <a:p>
                <a:r>
                  <a:rPr lang="en-US" dirty="0"/>
                  <a:t>Comparing algorithms/configurations with a tournament of champions</a:t>
                </a:r>
              </a:p>
              <a:p>
                <a:pPr lvl="1"/>
                <a:r>
                  <a:rPr lang="en-US" dirty="0"/>
                  <a:t>All champions compete in a round-robin competition</a:t>
                </a:r>
              </a:p>
              <a:p>
                <a:pPr lvl="1"/>
                <a:r>
                  <a:rPr lang="en-US" dirty="0"/>
                  <a:t>The highest mean fitness from a champion within a run is used in later statistical analysis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A3A78C-A9CE-40A7-9D84-BBD8B29645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221" r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A14A8-411B-4481-8154-EA4DA937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9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52AC-C747-4584-A81B-FBAECF6F4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Coevolution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5566E-8ABC-4DAF-B237-FBEC9F33C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0550A-8B37-439C-9636-069BB2B5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16" name="Content Placeholder 6">
            <a:extLst>
              <a:ext uri="{FF2B5EF4-FFF2-40B4-BE49-F238E27FC236}">
                <a16:creationId xmlns:a16="http://schemas.microsoft.com/office/drawing/2014/main" id="{5E9906E7-2DB9-4F9C-BA96-C44E375EA9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705585"/>
              </p:ext>
            </p:extLst>
          </p:nvPr>
        </p:nvGraphicFramePr>
        <p:xfrm>
          <a:off x="6735763" y="1701756"/>
          <a:ext cx="4995862" cy="36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Content Placeholder 6">
            <a:extLst>
              <a:ext uri="{FF2B5EF4-FFF2-40B4-BE49-F238E27FC236}">
                <a16:creationId xmlns:a16="http://schemas.microsoft.com/office/drawing/2014/main" id="{1A13B377-FEFF-4C9C-865E-46AB12BB78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802479"/>
              </p:ext>
            </p:extLst>
          </p:nvPr>
        </p:nvGraphicFramePr>
        <p:xfrm>
          <a:off x="755651" y="1701756"/>
          <a:ext cx="4995862" cy="36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4" name="Cloud 23">
            <a:extLst>
              <a:ext uri="{FF2B5EF4-FFF2-40B4-BE49-F238E27FC236}">
                <a16:creationId xmlns:a16="http://schemas.microsoft.com/office/drawing/2014/main" id="{405D5B9D-2169-4ADC-A595-4078F643927A}"/>
              </a:ext>
            </a:extLst>
          </p:cNvPr>
          <p:cNvSpPr/>
          <p:nvPr/>
        </p:nvSpPr>
        <p:spPr>
          <a:xfrm>
            <a:off x="5451566" y="5207726"/>
            <a:ext cx="2020388" cy="1288868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Fitness Evaluation Interaction</a:t>
            </a:r>
          </a:p>
        </p:txBody>
      </p:sp>
      <p:cxnSp>
        <p:nvCxnSpPr>
          <p:cNvPr id="25" name="Elbow Connector 17">
            <a:extLst>
              <a:ext uri="{FF2B5EF4-FFF2-40B4-BE49-F238E27FC236}">
                <a16:creationId xmlns:a16="http://schemas.microsoft.com/office/drawing/2014/main" id="{3E02CFDA-FDBE-4D08-A627-2D8BDA3073AB}"/>
              </a:ext>
            </a:extLst>
          </p:cNvPr>
          <p:cNvCxnSpPr>
            <a:endCxn id="24" idx="0"/>
          </p:cNvCxnSpPr>
          <p:nvPr/>
        </p:nvCxnSpPr>
        <p:spPr>
          <a:xfrm rot="10800000" flipV="1">
            <a:off x="7470271" y="5351418"/>
            <a:ext cx="2631675" cy="50074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19">
            <a:extLst>
              <a:ext uri="{FF2B5EF4-FFF2-40B4-BE49-F238E27FC236}">
                <a16:creationId xmlns:a16="http://schemas.microsoft.com/office/drawing/2014/main" id="{327335A2-0492-472E-B41D-EABB9178A71A}"/>
              </a:ext>
            </a:extLst>
          </p:cNvPr>
          <p:cNvCxnSpPr>
            <a:endCxn id="24" idx="2"/>
          </p:cNvCxnSpPr>
          <p:nvPr/>
        </p:nvCxnSpPr>
        <p:spPr>
          <a:xfrm>
            <a:off x="4101737" y="5351418"/>
            <a:ext cx="1356096" cy="50074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564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3D586-4996-4F78-B163-A93A028B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Spring 2022 Experiment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8FDC95C9-64F7-4EF7-A1A7-C23CD9A589B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95098995"/>
                  </p:ext>
                </p:extLst>
              </p:nvPr>
            </p:nvGraphicFramePr>
            <p:xfrm>
              <a:off x="838200" y="1825625"/>
              <a:ext cx="10515597" cy="2077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40100">
                      <a:extLst>
                        <a:ext uri="{9D8B030D-6E8A-4147-A177-3AD203B41FA5}">
                          <a16:colId xmlns:a16="http://schemas.microsoft.com/office/drawing/2014/main" val="1928697689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1784061170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3276215700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3852016534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2671526804"/>
                        </a:ext>
                      </a:extLst>
                    </a:gridCol>
                    <a:gridCol w="1151166">
                      <a:extLst>
                        <a:ext uri="{9D8B030D-6E8A-4147-A177-3AD203B41FA5}">
                          <a16:colId xmlns:a16="http://schemas.microsoft.com/office/drawing/2014/main" val="1014807223"/>
                        </a:ext>
                      </a:extLst>
                    </a:gridCol>
                    <a:gridCol w="898976">
                      <a:extLst>
                        <a:ext uri="{9D8B030D-6E8A-4147-A177-3AD203B41FA5}">
                          <a16:colId xmlns:a16="http://schemas.microsoft.com/office/drawing/2014/main" val="4274430414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21270016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Experiment 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Population Size (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sz="11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Children Per Generation (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1" i="1" smtClean="0"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oMath>
                          </a14:m>
                          <a:r>
                            <a:rPr lang="en-US" sz="11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Fitness Evaluation Sample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Hall-of-Fame Evaluations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Parent Selection Algorithm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Migration Period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Migrant-Selection Algorithm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962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 err="1"/>
                            <a:t>steadystateLowSampleNoHoF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Naïve FPS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07561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 err="1"/>
                            <a:t>maelstromLowSampleLowPeriodBestMigration</a:t>
                          </a:r>
                          <a:endParaRPr lang="en-US" sz="11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0" dirty="0"/>
                            <a:t>Naïve FPS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Best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202178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generational100_200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Naïve FPS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4613060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 err="1"/>
                            <a:t>maelstromGenerational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0" dirty="0"/>
                            <a:t>Naïve FPS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Best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67374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8FDC95C9-64F7-4EF7-A1A7-C23CD9A589B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95098995"/>
                  </p:ext>
                </p:extLst>
              </p:nvPr>
            </p:nvGraphicFramePr>
            <p:xfrm>
              <a:off x="838200" y="1825625"/>
              <a:ext cx="10515597" cy="2077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40100">
                      <a:extLst>
                        <a:ext uri="{9D8B030D-6E8A-4147-A177-3AD203B41FA5}">
                          <a16:colId xmlns:a16="http://schemas.microsoft.com/office/drawing/2014/main" val="1928697689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1784061170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3276215700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3852016534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2671526804"/>
                        </a:ext>
                      </a:extLst>
                    </a:gridCol>
                    <a:gridCol w="1151166">
                      <a:extLst>
                        <a:ext uri="{9D8B030D-6E8A-4147-A177-3AD203B41FA5}">
                          <a16:colId xmlns:a16="http://schemas.microsoft.com/office/drawing/2014/main" val="1014807223"/>
                        </a:ext>
                      </a:extLst>
                    </a:gridCol>
                    <a:gridCol w="898976">
                      <a:extLst>
                        <a:ext uri="{9D8B030D-6E8A-4147-A177-3AD203B41FA5}">
                          <a16:colId xmlns:a16="http://schemas.microsoft.com/office/drawing/2014/main" val="4274430414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2127001621"/>
                        </a:ext>
                      </a:extLst>
                    </a:gridCol>
                  </a:tblGrid>
                  <a:tr h="594360"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Experiment 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26786" t="-1020" r="-603571" b="-251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24260" t="-1020" r="-500000" b="-251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Fitness Evaluation Sample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Hall-of-Fame Evaluations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Parent Selection Algorithm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Migration Period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Migrant-Selection Algorithm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962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 err="1"/>
                            <a:t>steadystateLowSampleNoHoF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Naïve FPS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07561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 err="1"/>
                            <a:t>maelstromLowSampleLowPeriodBestMigration</a:t>
                          </a:r>
                          <a:endParaRPr lang="en-US" sz="11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0" dirty="0"/>
                            <a:t>Naïve FPS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Best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202178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generational100_200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Naïve FPS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4613060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 err="1"/>
                            <a:t>maelstromGenerational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0" dirty="0"/>
                            <a:t>Naïve FPS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Best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67374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E7DE6-70EB-4E73-B4FF-776C4509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40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1B0E86-BCFB-4171-AC40-B397FB036158}"/>
              </a:ext>
            </a:extLst>
          </p:cNvPr>
          <p:cNvSpPr txBox="1"/>
          <p:nvPr/>
        </p:nvSpPr>
        <p:spPr>
          <a:xfrm>
            <a:off x="838200" y="4150042"/>
            <a:ext cx="10515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algorithms use truncation for survival selection and have a 5% chance of producing a child via mutation instead of recombination.</a:t>
            </a:r>
          </a:p>
        </p:txBody>
      </p:sp>
    </p:spTree>
    <p:extLst>
      <p:ext uri="{BB962C8B-B14F-4D97-AF65-F5344CB8AC3E}">
        <p14:creationId xmlns:p14="http://schemas.microsoft.com/office/powerpoint/2010/main" val="2994965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CC18-5CCA-430E-A8C3-0336A6F8C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Spring 2022 Experiment Results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AD83DF8-2167-4BDE-AF74-44D3F249B05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88898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0">
                  <a:extLst>
                    <a:ext uri="{9D8B030D-6E8A-4147-A177-3AD203B41FA5}">
                      <a16:colId xmlns:a16="http://schemas.microsoft.com/office/drawing/2014/main" val="1160322704"/>
                    </a:ext>
                  </a:extLst>
                </a:gridCol>
                <a:gridCol w="1880871">
                  <a:extLst>
                    <a:ext uri="{9D8B030D-6E8A-4147-A177-3AD203B41FA5}">
                      <a16:colId xmlns:a16="http://schemas.microsoft.com/office/drawing/2014/main" val="2781181801"/>
                    </a:ext>
                  </a:extLst>
                </a:gridCol>
                <a:gridCol w="1880871">
                  <a:extLst>
                    <a:ext uri="{9D8B030D-6E8A-4147-A177-3AD203B41FA5}">
                      <a16:colId xmlns:a16="http://schemas.microsoft.com/office/drawing/2014/main" val="2830783930"/>
                    </a:ext>
                  </a:extLst>
                </a:gridCol>
                <a:gridCol w="1880871">
                  <a:extLst>
                    <a:ext uri="{9D8B030D-6E8A-4147-A177-3AD203B41FA5}">
                      <a16:colId xmlns:a16="http://schemas.microsoft.com/office/drawing/2014/main" val="1354810206"/>
                    </a:ext>
                  </a:extLst>
                </a:gridCol>
                <a:gridCol w="1880871">
                  <a:extLst>
                    <a:ext uri="{9D8B030D-6E8A-4147-A177-3AD203B41FA5}">
                      <a16:colId xmlns:a16="http://schemas.microsoft.com/office/drawing/2014/main" val="3381678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Experiment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Predator 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Predator Std. Dev.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Prey 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Prey Std. Dev.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830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/>
                        <a:t>steadystateLowSampleNoHoF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148.67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18.66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78.44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35.98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22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/>
                        <a:t>maelstromLowSampleLowPeriodBestMigration</a:t>
                      </a:r>
                      <a:endParaRPr lang="en-US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160.21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6.81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93.04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21.55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4749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generational100_200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149.2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22.28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81.88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23.8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8151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/>
                        <a:t>maelstromGenerational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152.82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87.23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22.42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79317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4B70062-C5D6-488F-8339-ABDFF476A7EC}"/>
              </a:ext>
            </a:extLst>
          </p:cNvPr>
          <p:cNvSpPr txBox="1"/>
          <p:nvPr/>
        </p:nvSpPr>
        <p:spPr>
          <a:xfrm>
            <a:off x="838200" y="3814762"/>
            <a:ext cx="1088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not yet conducted the necessary tests to determine if these results are statistically significant.</a:t>
            </a:r>
          </a:p>
        </p:txBody>
      </p:sp>
    </p:spTree>
    <p:extLst>
      <p:ext uri="{BB962C8B-B14F-4D97-AF65-F5344CB8AC3E}">
        <p14:creationId xmlns:p14="http://schemas.microsoft.com/office/powerpoint/2010/main" val="3509781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E89DE33-F601-49E4-A58A-F40BAE47B27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864" y="0"/>
            <a:ext cx="6796272" cy="686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558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8249104-C815-4947-99AB-DFA70F79EA3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03" y="0"/>
            <a:ext cx="6788994" cy="685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648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4F5A7-70B4-7BB1-35C9-F2A5C9D0E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Criticisms of Spring 2022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0C613-9A51-42BC-D6B6-872EB999A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 method fails to prevent same-run champions from competing (i.e., data poisoning)</a:t>
            </a:r>
          </a:p>
          <a:p>
            <a:pPr lvl="1"/>
            <a:r>
              <a:rPr lang="en-US" dirty="0"/>
              <a:t>Comparisons should be between champions from independent runs</a:t>
            </a:r>
          </a:p>
          <a:p>
            <a:pPr lvl="1"/>
            <a:r>
              <a:rPr lang="en-US" dirty="0"/>
              <a:t>Should use predator champs from first half of runs, prey champs from last half</a:t>
            </a:r>
            <a:br>
              <a:rPr lang="en-US" dirty="0"/>
            </a:br>
            <a:endParaRPr lang="en-US" dirty="0"/>
          </a:p>
          <a:p>
            <a:r>
              <a:rPr lang="en-US" dirty="0"/>
              <a:t>Analysis method fails to consider distribution of opponent performance</a:t>
            </a:r>
          </a:p>
          <a:p>
            <a:pPr lvl="1"/>
            <a:r>
              <a:rPr lang="en-US" dirty="0"/>
              <a:t>Ala </a:t>
            </a:r>
            <a:r>
              <a:rPr lang="en-US" sz="2400" i="1" dirty="0"/>
              <a:t>Improving Coevolution by Random </a:t>
            </a:r>
            <a:r>
              <a:rPr lang="en-US" i="1" dirty="0"/>
              <a:t>S</a:t>
            </a:r>
            <a:r>
              <a:rPr lang="en-US" sz="2400" i="1" dirty="0"/>
              <a:t>ampling </a:t>
            </a:r>
            <a:r>
              <a:rPr lang="en-US" sz="2400" dirty="0"/>
              <a:t>(2013)</a:t>
            </a:r>
            <a:endParaRPr lang="en-US" dirty="0"/>
          </a:p>
          <a:p>
            <a:pPr lvl="1"/>
            <a:r>
              <a:rPr lang="en-US" dirty="0"/>
              <a:t>See next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FFDBC-A6FD-31A1-DCF1-3811E38C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79ABB-5DDC-7CE9-559B-4B592077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82067-E734-B181-0BF5-3F392496C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deal with intransitivity?</a:t>
            </a:r>
          </a:p>
          <a:p>
            <a:pPr lvl="1"/>
            <a:r>
              <a:rPr lang="en-US" dirty="0"/>
              <a:t>Agent A outperforms agent B against opponent X</a:t>
            </a:r>
          </a:p>
          <a:p>
            <a:pPr lvl="1"/>
            <a:r>
              <a:rPr lang="en-US" dirty="0"/>
              <a:t>Agent B outperforms agent A against opponent Y</a:t>
            </a:r>
          </a:p>
          <a:p>
            <a:pPr lvl="1"/>
            <a:r>
              <a:rPr lang="en-US" dirty="0"/>
              <a:t>Determining the </a:t>
            </a:r>
            <a:r>
              <a:rPr lang="en-US" i="1" dirty="0"/>
              <a:t>best</a:t>
            </a:r>
            <a:r>
              <a:rPr lang="en-US" dirty="0"/>
              <a:t> agent requires making a trade-off</a:t>
            </a:r>
          </a:p>
          <a:p>
            <a:pPr lvl="2"/>
            <a:r>
              <a:rPr lang="en-US" dirty="0"/>
              <a:t>Not unlike multi-objective optimization</a:t>
            </a:r>
          </a:p>
          <a:p>
            <a:r>
              <a:rPr lang="en-US" dirty="0"/>
              <a:t>Should agent performance be represented as a singleton?</a:t>
            </a:r>
          </a:p>
          <a:p>
            <a:pPr lvl="1"/>
            <a:r>
              <a:rPr lang="en-US" dirty="0"/>
              <a:t>Using average performance is an under-acknowledged design decision</a:t>
            </a:r>
          </a:p>
          <a:p>
            <a:pPr lvl="1"/>
            <a:r>
              <a:rPr lang="en-US" dirty="0"/>
              <a:t>If not a singleton, what dimensionality is appropriate to represent agent performance?</a:t>
            </a:r>
          </a:p>
          <a:p>
            <a:pPr lvl="2"/>
            <a:r>
              <a:rPr lang="en-US" dirty="0"/>
              <a:t>This likely varies by problem and explorable strategy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3C551-6BE9-C111-7815-C83C195D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76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2B79-4B41-85CB-0056-9D32635FC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Research Directions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6722C5-6B1D-9BAD-9CC5-48DA1AA1E7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GPU Accelerated GP</a:t>
                </a:r>
              </a:p>
              <a:p>
                <a:pPr lvl="1"/>
                <a:r>
                  <a:rPr lang="en-US" dirty="0"/>
                  <a:t>Vectorized GP trees enable Round-Robin complexity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games vectorized about 2 dimensions</a:t>
                </a:r>
              </a:p>
              <a:p>
                <a:pPr lvl="1"/>
                <a:r>
                  <a:rPr lang="en-US" dirty="0"/>
                  <a:t>Maelstrom framework published in 2023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Investigating correlation between local, historical, and global fitness</a:t>
                </a:r>
              </a:p>
              <a:p>
                <a:pPr lvl="1"/>
                <a:r>
                  <a:rPr lang="en-US" dirty="0"/>
                  <a:t>Follow up investigation to </a:t>
                </a:r>
                <a:r>
                  <a:rPr lang="en-US" sz="2400" i="1" dirty="0"/>
                  <a:t>Why Coevolution Doesn’t “Work”</a:t>
                </a:r>
                <a:r>
                  <a:rPr lang="en-US" sz="2400" dirty="0"/>
                  <a:t> (2013)</a:t>
                </a:r>
                <a:endParaRPr lang="en-US" dirty="0"/>
              </a:p>
              <a:p>
                <a:pPr lvl="1"/>
                <a:r>
                  <a:rPr lang="en-US" dirty="0"/>
                  <a:t>Considering out-of-distribution strategies (GP vs GA vs neuroevolution)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6722C5-6B1D-9BAD-9CC5-48DA1AA1E7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9" t="-2241" r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7282B-BF35-9E71-3F99-42EE1612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573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AB723-53D8-4E8F-9AC3-FA8994AAA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Miscellaneous Additional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35D05-3195-46D4-982A-6E2A9AE87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Multi-population (not  quite island model) single species co-evolution with comparison of GP and neuroevolution</a:t>
            </a:r>
          </a:p>
          <a:p>
            <a:pPr lvl="1"/>
            <a:r>
              <a:rPr lang="en-US" dirty="0" err="1"/>
              <a:t>Togelius</a:t>
            </a:r>
            <a:r>
              <a:rPr lang="en-US" dirty="0"/>
              <a:t>, J., Burrow, P., &amp; Lucas, S. M. (2007). Multi-population competitive co-evolution of car racing controllers. </a:t>
            </a:r>
            <a:r>
              <a:rPr lang="en-US" i="1" dirty="0"/>
              <a:t>2007 IEEE Congress on Evolutionary Computation, CEC 2007</a:t>
            </a:r>
            <a:r>
              <a:rPr lang="en-US" dirty="0"/>
              <a:t>, 4043–4050. https://doi.org/10.1109/CEC.2007.4424998</a:t>
            </a:r>
          </a:p>
          <a:p>
            <a:r>
              <a:rPr lang="en-US" dirty="0"/>
              <a:t>Stable competitive co-evolution with clustering-based opponent selection and alternating population freezing</a:t>
            </a:r>
          </a:p>
          <a:p>
            <a:pPr lvl="1"/>
            <a:r>
              <a:rPr lang="en-US" dirty="0" err="1"/>
              <a:t>Simione</a:t>
            </a:r>
            <a:r>
              <a:rPr lang="en-US" dirty="0"/>
              <a:t>, L., &amp; </a:t>
            </a:r>
            <a:r>
              <a:rPr lang="en-US" dirty="0" err="1"/>
              <a:t>Nolfi</a:t>
            </a:r>
            <a:r>
              <a:rPr lang="en-US" dirty="0"/>
              <a:t>, S. (2018). Achieving long-term progress in competitive co-evolution. </a:t>
            </a:r>
            <a:r>
              <a:rPr lang="en-US" i="1" dirty="0"/>
              <a:t>2017 IEEE Symposium Series on Computational Intelligence, SSCI 2017 - Proceedings</a:t>
            </a:r>
            <a:r>
              <a:rPr lang="en-US" dirty="0"/>
              <a:t>, </a:t>
            </a:r>
            <a:r>
              <a:rPr lang="en-US" i="1" dirty="0"/>
              <a:t>2018-January</a:t>
            </a:r>
            <a:r>
              <a:rPr lang="en-US" dirty="0"/>
              <a:t>, 1–8. </a:t>
            </a:r>
            <a:r>
              <a:rPr lang="en-US" dirty="0">
                <a:hlinkClick r:id="rId2"/>
              </a:rPr>
              <a:t>https://doi.org/10.1109/SSCI.2017.8280898</a:t>
            </a:r>
            <a:endParaRPr lang="en-US" dirty="0"/>
          </a:p>
          <a:p>
            <a:pPr lvl="1"/>
            <a:r>
              <a:rPr lang="en-US" dirty="0"/>
              <a:t>Skirts the analysis problem by “observing behavioral complexification?”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4316C-976D-40C8-B847-B249B9C58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1912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Island models seem to have yet-discovered contributions to provide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Competitive co-evolution has a lot of open problems</a:t>
            </a:r>
          </a:p>
          <a:p>
            <a:pPr lvl="1"/>
            <a:r>
              <a:rPr lang="en-US" dirty="0"/>
              <a:t>Some of these problems are also shared with population-based and multi-agent reinforcement learning</a:t>
            </a:r>
          </a:p>
          <a:p>
            <a:pPr lvl="1"/>
            <a:r>
              <a:rPr lang="en-US" dirty="0"/>
              <a:t>Most competitive coevolution publications have a very narrow 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5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B461-94A6-4D2F-990A-E110144F4C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28E8F7-1507-4852-8EE1-57C7C675A8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83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8F3B-2C7C-46B0-9507-ABF2E68EF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Coevolution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51AC9-5A43-4FE1-A0BD-7DA62C88C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Cooperative coevolution</a:t>
            </a:r>
          </a:p>
          <a:p>
            <a:pPr lvl="1"/>
            <a:r>
              <a:rPr lang="en-US" dirty="0"/>
              <a:t>Evolving subcomponents of a whole solution</a:t>
            </a:r>
          </a:p>
          <a:p>
            <a:pPr lvl="1"/>
            <a:r>
              <a:rPr lang="en-US" dirty="0"/>
              <a:t>Ghost and map co-evolution</a:t>
            </a:r>
          </a:p>
          <a:p>
            <a:r>
              <a:rPr lang="en-US" dirty="0"/>
              <a:t>Competitive coevolution</a:t>
            </a:r>
          </a:p>
          <a:p>
            <a:pPr lvl="1"/>
            <a:r>
              <a:rPr lang="en-US" dirty="0"/>
              <a:t>Evolving conflicting solutions with conflicting fitness values</a:t>
            </a:r>
          </a:p>
          <a:p>
            <a:pPr lvl="1"/>
            <a:r>
              <a:rPr lang="en-US" dirty="0"/>
              <a:t>Test-based coevolution</a:t>
            </a:r>
          </a:p>
          <a:p>
            <a:pPr lvl="2"/>
            <a:r>
              <a:rPr lang="en-US" dirty="0"/>
              <a:t>Evolve a harder challenge to encourage refinement of the primary solution of interest</a:t>
            </a:r>
          </a:p>
          <a:p>
            <a:pPr lvl="2"/>
            <a:r>
              <a:rPr lang="en-US" dirty="0"/>
              <a:t>Pac-Man and map coevolution</a:t>
            </a:r>
          </a:p>
          <a:p>
            <a:pPr lvl="2"/>
            <a:r>
              <a:rPr lang="en-US" dirty="0"/>
              <a:t>Hillis, W. D. (1990). Co-evolving parasites improve simulated evolution as an optimization procedure. </a:t>
            </a:r>
            <a:r>
              <a:rPr lang="en-US" i="1" dirty="0" err="1"/>
              <a:t>Physica</a:t>
            </a:r>
            <a:r>
              <a:rPr lang="en-US" i="1" dirty="0"/>
              <a:t> D: Nonlinear Phenomena</a:t>
            </a:r>
            <a:r>
              <a:rPr lang="en-US" dirty="0"/>
              <a:t>, </a:t>
            </a:r>
            <a:r>
              <a:rPr lang="en-US" i="1" dirty="0"/>
              <a:t>42</a:t>
            </a:r>
            <a:r>
              <a:rPr lang="en-US" dirty="0"/>
              <a:t>(1–3), 228–234. https://doi.org/10.1016/0167-2789(90)90076-2</a:t>
            </a:r>
          </a:p>
          <a:p>
            <a:pPr lvl="1"/>
            <a:r>
              <a:rPr lang="en-US" dirty="0"/>
              <a:t>Interactive coevolution</a:t>
            </a:r>
          </a:p>
          <a:p>
            <a:pPr lvl="2"/>
            <a:r>
              <a:rPr lang="en-US" dirty="0"/>
              <a:t>Evolve solutions that dynamically interact with one another</a:t>
            </a:r>
          </a:p>
          <a:p>
            <a:pPr lvl="2"/>
            <a:r>
              <a:rPr lang="en-US" dirty="0"/>
              <a:t>Ghost and Pac-Man coevolution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A4AA5-8500-4A99-A0F8-B34EFE94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73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297737-F2DE-48EC-803A-795789967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A3849-82FE-4B3D-8919-A61B1675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79730C-D772-4616-A49C-0ECEDC8C9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891559E-FA48-491B-8384-19583B75A3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2410067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58EA26-FD2C-443C-BA64-661241D51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F637E-7A57-4B58-AF4E-0835E9BF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E5CD6B-2CD0-44F9-887A-EC5FAA710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1C57B03-69F0-419D-90A8-4CA902AE6E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9444863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EF61B8-22A8-4A1F-B00E-1CCD64AE6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8AAFF-CA30-4A41-8F90-F9E759F5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C8B404-DB3C-4023-86F8-821EE20DDB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0410A74-8D0B-43E9-A4D9-B9FA8A0EFD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3477516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978519-1A0B-430F-8598-E7CF9C45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FC9BB-90C1-4A20-B64C-1AD2A78C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8CDEE5-4B3E-4A3C-806D-58717C0211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D8860F8D-E899-45E3-B3B9-42234ADF46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32819570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91EC1B-2E8C-40FD-B538-1BD59D6D2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9236-93EA-4B85-8942-D5DA95F08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AF86D8-374F-421B-BCC3-F81AABF1EF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FACE70B-9014-4387-9F4E-00583806DE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8481374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0DC84C-02A6-4859-A000-B46888F65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88285-9AA9-4CB5-8C79-6B3BF52C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60CCA-5742-46B0-B568-B79A890797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22ED1AB-2885-4E0A-A955-28207BFE55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13781926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664CA9-FB62-423D-98CF-D861841D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82DDD-8ECD-46DD-9D65-E4053C64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385230-F5C2-4C94-8B3C-05778FDC5E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D34B0E93-EE39-47AE-B85B-AE37F403882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25086782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920756-1BF6-4B5C-8F04-AC541764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3154D-BBDD-4641-9FC4-F8CED040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070444-C16B-4AEF-A982-313B2D46A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3AE4441-848D-4805-9D82-B705FE5CD4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12287965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1EBE33-C667-40CA-82F4-35ECE085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6F3D1-0DD9-496E-B165-10333B58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47D159-A55D-48F3-9422-17221CCFBB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507F18F-E1CF-4253-94B8-F5B1ED2974A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15895070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D2EB8D-E022-4E50-BA42-022C0000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91632-06F6-4EAF-9C5A-8047A8BE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EBAAC1-D204-4281-8800-7705881BD3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B5B4C33-8003-4DBD-BD08-A45C83890E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947987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018C3-B763-4530-AC51-B0A04FE8F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Interactive Competitive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68D49-900D-4268-BC28-C09BEFA9F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games</a:t>
            </a:r>
          </a:p>
          <a:p>
            <a:r>
              <a:rPr lang="en-US" dirty="0"/>
              <a:t>Symmetric games</a:t>
            </a:r>
          </a:p>
          <a:p>
            <a:pPr lvl="1"/>
            <a:r>
              <a:rPr lang="en-US" dirty="0"/>
              <a:t>Players conflict over shared objective(s)</a:t>
            </a:r>
          </a:p>
          <a:p>
            <a:pPr lvl="1"/>
            <a:r>
              <a:rPr lang="en-US" dirty="0"/>
              <a:t>Players typically have access to the same capabilities</a:t>
            </a:r>
          </a:p>
          <a:p>
            <a:pPr lvl="1"/>
            <a:r>
              <a:rPr lang="en-US" dirty="0"/>
              <a:t>Can be explored with single-population self-play</a:t>
            </a:r>
          </a:p>
          <a:p>
            <a:r>
              <a:rPr lang="en-US" dirty="0"/>
              <a:t>Asymmetric games</a:t>
            </a:r>
          </a:p>
          <a:p>
            <a:pPr lvl="1"/>
            <a:r>
              <a:rPr lang="en-US" dirty="0"/>
              <a:t>Players have distinct notions of success that may conflict indirectly</a:t>
            </a:r>
          </a:p>
          <a:p>
            <a:pPr lvl="1"/>
            <a:r>
              <a:rPr lang="en-US" dirty="0"/>
              <a:t>Players may have access to different capabilities</a:t>
            </a:r>
          </a:p>
          <a:p>
            <a:pPr lvl="1"/>
            <a:r>
              <a:rPr lang="en-US" dirty="0"/>
              <a:t>Canonically explored using multiple types of agent (species)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60D8C-9CD8-4FAB-A029-E3AE838F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6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A1DA6C-580B-492F-8596-4C1912B4E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0DFF0-CF37-4800-A3D9-69B5FACD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951328-0A2A-40AE-BE32-BCD12573D1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EE91F51A-4E44-420E-8A09-E173956953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26315435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F51C8B-5EEA-4267-8976-DA873C3A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8B93A-5F2C-43B9-AD4F-57AF9108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FA838E-FEC1-4783-831C-D0B1D4509B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B9BC429-D307-4DA5-9643-BB4791FC21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3505787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D77D7-9125-40E0-8FA0-DEBC1D87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Caveats of Competitive Coevolution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CBECB-3941-40E8-80AA-F6894C57B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Known stability pathologies</a:t>
            </a:r>
          </a:p>
          <a:p>
            <a:pPr lvl="1"/>
            <a:r>
              <a:rPr lang="en-US" dirty="0"/>
              <a:t>Cycling (forgetting with repeated rediscovery)</a:t>
            </a:r>
          </a:p>
          <a:p>
            <a:pPr lvl="1"/>
            <a:r>
              <a:rPr lang="en-US" dirty="0"/>
              <a:t>Mediocre stability (premature convergence to suboptimal equilibrium)</a:t>
            </a:r>
          </a:p>
          <a:p>
            <a:pPr lvl="1"/>
            <a:r>
              <a:rPr lang="en-US" dirty="0"/>
              <a:t>Disengagement (vanishing search gradient)</a:t>
            </a:r>
          </a:p>
          <a:p>
            <a:pPr lvl="1"/>
            <a:r>
              <a:rPr lang="en-US" dirty="0"/>
              <a:t>Overspecialization (overfitting)</a:t>
            </a:r>
            <a:br>
              <a:rPr lang="en-US" dirty="0"/>
            </a:br>
            <a:endParaRPr lang="en-US" dirty="0"/>
          </a:p>
          <a:p>
            <a:r>
              <a:rPr lang="en-US" dirty="0"/>
              <a:t>Fitness sampling cost</a:t>
            </a:r>
          </a:p>
          <a:p>
            <a:pPr lvl="1"/>
            <a:r>
              <a:rPr lang="en-US" dirty="0"/>
              <a:t>Required number of fitness evaluations to achieve accurate estimation can grow exponentially with population sizes</a:t>
            </a:r>
          </a:p>
          <a:p>
            <a:pPr lvl="1"/>
            <a:r>
              <a:rPr lang="en-US" dirty="0"/>
              <a:t>Exacerbated by intransitivity in the problem</a:t>
            </a:r>
          </a:p>
          <a:p>
            <a:pPr lvl="1"/>
            <a:r>
              <a:rPr lang="en-US" dirty="0"/>
              <a:t>Methods like genetic programming are known to benefit from very large population sizes</a:t>
            </a:r>
          </a:p>
          <a:p>
            <a:pPr lvl="2"/>
            <a:r>
              <a:rPr lang="en-US" dirty="0" err="1"/>
              <a:t>Koza</a:t>
            </a:r>
            <a:r>
              <a:rPr lang="en-US" dirty="0"/>
              <a:t> used population sizes in the millions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Asymmetric games can exacerbate disengagement</a:t>
            </a:r>
          </a:p>
          <a:p>
            <a:pPr lvl="1"/>
            <a:r>
              <a:rPr lang="en-US" dirty="0"/>
              <a:t>Species may have an easier or harder improving/finding a search gradient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1A8B5-1530-4854-A3FD-58E10FA4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8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Parallel 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(Pause for questions)</a:t>
            </a:r>
          </a:p>
        </p:txBody>
      </p:sp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F703D-1BED-4853-ACE1-D3F74E36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EA is “Embarrassingly Parallel”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A5D89-75A4-4C01-A059-600FB05A8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Embarrassingly Parallel:</a:t>
            </a:r>
          </a:p>
          <a:p>
            <a:pPr lvl="1"/>
            <a:r>
              <a:rPr lang="en-US" dirty="0"/>
              <a:t>That a class of algorithms or tasks parallelize trivially and scale very well</a:t>
            </a:r>
            <a:br>
              <a:rPr lang="en-US" dirty="0"/>
            </a:br>
            <a:endParaRPr lang="en-US" dirty="0"/>
          </a:p>
          <a:p>
            <a:r>
              <a:rPr lang="en-US" dirty="0"/>
              <a:t>Fitness evaluations within the same generation are independent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Typical to execute multiple independent runs of an EA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Sometimes an individual fitness evaluation has parallelizable components</a:t>
            </a:r>
          </a:p>
          <a:p>
            <a:pPr lvl="1"/>
            <a:r>
              <a:rPr lang="en-US" dirty="0"/>
              <a:t>But this isn’t an inherent characteristic of the 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3F55E-9D96-431F-A812-565C3CCD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6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Univers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C329F5-30EE-4BF7-AA2A-B837B5141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919F73-B6C2-4A43-95E2-833EC48925F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Galaxy presentation</Template>
  <TotalTime>2128</TotalTime>
  <Words>3093</Words>
  <Application>Microsoft Office PowerPoint</Application>
  <PresentationFormat>Widescreen</PresentationFormat>
  <Paragraphs>438</Paragraphs>
  <Slides>61</Slides>
  <Notes>0</Notes>
  <HiddenSlides>7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Cambria Math</vt:lpstr>
      <vt:lpstr>Univers</vt:lpstr>
      <vt:lpstr>GradientUnivers</vt:lpstr>
      <vt:lpstr>Advanced Topics: Island Models And Competitive CoEvolution</vt:lpstr>
      <vt:lpstr>Context</vt:lpstr>
      <vt:lpstr>CoEvolutionary Algorithms</vt:lpstr>
      <vt:lpstr>Coevolution In a Nutshell</vt:lpstr>
      <vt:lpstr>Types of Coevolution</vt:lpstr>
      <vt:lpstr>Interactive Competitive Problems</vt:lpstr>
      <vt:lpstr>Caveats of Competitive Coevolution</vt:lpstr>
      <vt:lpstr>Parallel EA</vt:lpstr>
      <vt:lpstr>An EA is “Embarrassingly Parallel”</vt:lpstr>
      <vt:lpstr>Why make a “parallel EA” then?</vt:lpstr>
      <vt:lpstr>Aside: Global Search VS Local Search</vt:lpstr>
      <vt:lpstr>Scenario</vt:lpstr>
      <vt:lpstr>Option 1: Small Space Lasers</vt:lpstr>
      <vt:lpstr>Option 2: Proper Gold Mining Equipment</vt:lpstr>
      <vt:lpstr>Lasers VS Mining Equipment</vt:lpstr>
      <vt:lpstr>Getting To The Point</vt:lpstr>
      <vt:lpstr>Why make a “parallel EA” then?</vt:lpstr>
      <vt:lpstr>Parallel EA Goals</vt:lpstr>
      <vt:lpstr>Types of Parallel EA</vt:lpstr>
      <vt:lpstr>Canonical Island Model</vt:lpstr>
      <vt:lpstr>Island Model Benefits</vt:lpstr>
      <vt:lpstr>Other Island Model EA</vt:lpstr>
      <vt:lpstr>Injection Island Model</vt:lpstr>
      <vt:lpstr>Speciating Island Model</vt:lpstr>
      <vt:lpstr>Resolving Competitive Co-Evolution Problems</vt:lpstr>
      <vt:lpstr>Maelstrom Model</vt:lpstr>
      <vt:lpstr>Predator Prey</vt:lpstr>
      <vt:lpstr>Relative Fitness Results (2019)</vt:lpstr>
      <vt:lpstr>Relative Fitness Results (2019)</vt:lpstr>
      <vt:lpstr>Statistical Analysis (2019)</vt:lpstr>
      <vt:lpstr>How Do We Compare Coevolutionary Performance? (2019)</vt:lpstr>
      <vt:lpstr>PowerPoint Presentation</vt:lpstr>
      <vt:lpstr>Why Coevolution Doesn’t “Work”</vt:lpstr>
      <vt:lpstr>Why Coevolution Doesn’t “Work”</vt:lpstr>
      <vt:lpstr>Analyzing competitive coevolutionary Algorithms</vt:lpstr>
      <vt:lpstr>Analyzing competitive coevolutionary Algorithms</vt:lpstr>
      <vt:lpstr>Analyzing competitive coevolutionary Algorithms</vt:lpstr>
      <vt:lpstr>Analyzing competitive coevolutionary Algorithms</vt:lpstr>
      <vt:lpstr>Comparative Analysis via Global Fitness Estimation (Spring 2022)</vt:lpstr>
      <vt:lpstr>Spring 2022 Experiment Parameters</vt:lpstr>
      <vt:lpstr>Spring 2022 Experiment Results</vt:lpstr>
      <vt:lpstr>PowerPoint Presentation</vt:lpstr>
      <vt:lpstr>PowerPoint Presentation</vt:lpstr>
      <vt:lpstr>Criticisms of Spring 2022 Experiment</vt:lpstr>
      <vt:lpstr>Open Questions</vt:lpstr>
      <vt:lpstr>Current Research Directions</vt:lpstr>
      <vt:lpstr>Miscellaneous Additional Publications</vt:lpstr>
      <vt:lpstr>Closing remarks</vt:lpstr>
      <vt:lpstr>Questions?</vt:lpstr>
      <vt:lpstr>Generation 0</vt:lpstr>
      <vt:lpstr>Generation 1</vt:lpstr>
      <vt:lpstr>Generation 2</vt:lpstr>
      <vt:lpstr>Generation 3</vt:lpstr>
      <vt:lpstr>Generation 4</vt:lpstr>
      <vt:lpstr>Generation 5</vt:lpstr>
      <vt:lpstr>Generation 6</vt:lpstr>
      <vt:lpstr>Generation 7</vt:lpstr>
      <vt:lpstr>Generation 8</vt:lpstr>
      <vt:lpstr>Generation 9</vt:lpstr>
      <vt:lpstr>Generation 10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Galaxy</dc:title>
  <dc:creator>Deacon Seals</dc:creator>
  <cp:lastModifiedBy>Deacon Seals</cp:lastModifiedBy>
  <cp:revision>2</cp:revision>
  <dcterms:created xsi:type="dcterms:W3CDTF">2021-11-05T01:29:20Z</dcterms:created>
  <dcterms:modified xsi:type="dcterms:W3CDTF">2023-11-15T17:00:05Z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