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0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5" r:id="rId7"/>
    <p:sldId id="258" r:id="rId8"/>
    <p:sldId id="257" r:id="rId9"/>
    <p:sldId id="266" r:id="rId10"/>
    <p:sldId id="259" r:id="rId11"/>
    <p:sldId id="264" r:id="rId12"/>
    <p:sldId id="260" r:id="rId13"/>
    <p:sldId id="263" r:id="rId14"/>
    <p:sldId id="270" r:id="rId15"/>
    <p:sldId id="267" r:id="rId16"/>
    <p:sldId id="262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5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91B7F71B-B06D-4280-BB5D-15FA862467A2}"/>
    <pc:docChg chg="undo custSel addSld delSld modSld">
      <pc:chgData name="Deacon Seals" userId="4be87945-0509-4b37-8e36-6c0a3782973f" providerId="ADAL" clId="{91B7F71B-B06D-4280-BB5D-15FA862467A2}" dt="2023-10-23T15:42:24.498" v="1369" actId="20577"/>
      <pc:docMkLst>
        <pc:docMk/>
      </pc:docMkLst>
      <pc:sldChg chg="addSp delSp modSp mod modAnim">
        <pc:chgData name="Deacon Seals" userId="4be87945-0509-4b37-8e36-6c0a3782973f" providerId="ADAL" clId="{91B7F71B-B06D-4280-BB5D-15FA862467A2}" dt="2023-10-23T15:08:05.372" v="419" actId="20577"/>
        <pc:sldMkLst>
          <pc:docMk/>
          <pc:sldMk cId="2472626584" sldId="257"/>
        </pc:sldMkLst>
        <pc:spChg chg="mod">
          <ac:chgData name="Deacon Seals" userId="4be87945-0509-4b37-8e36-6c0a3782973f" providerId="ADAL" clId="{91B7F71B-B06D-4280-BB5D-15FA862467A2}" dt="2023-10-20T19:25:08.308" v="153" actId="20577"/>
          <ac:spMkLst>
            <pc:docMk/>
            <pc:sldMk cId="2472626584" sldId="257"/>
            <ac:spMk id="31" creationId="{1EB5A949-2137-47B7-9D84-174E64368160}"/>
          </ac:spMkLst>
        </pc:spChg>
        <pc:graphicFrameChg chg="mod">
          <ac:chgData name="Deacon Seals" userId="4be87945-0509-4b37-8e36-6c0a3782973f" providerId="ADAL" clId="{91B7F71B-B06D-4280-BB5D-15FA862467A2}" dt="2023-10-23T15:08:05.372" v="419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add del">
          <ac:chgData name="Deacon Seals" userId="4be87945-0509-4b37-8e36-6c0a3782973f" providerId="ADAL" clId="{91B7F71B-B06D-4280-BB5D-15FA862467A2}" dt="2023-10-20T19:22:42.349" v="137" actId="22"/>
          <ac:picMkLst>
            <pc:docMk/>
            <pc:sldMk cId="2472626584" sldId="257"/>
            <ac:picMk id="4" creationId="{6CACBF68-CAC9-1D48-FC16-0D63C4BA7BE5}"/>
          </ac:picMkLst>
        </pc:picChg>
        <pc:picChg chg="add mod">
          <ac:chgData name="Deacon Seals" userId="4be87945-0509-4b37-8e36-6c0a3782973f" providerId="ADAL" clId="{91B7F71B-B06D-4280-BB5D-15FA862467A2}" dt="2023-10-20T19:25:00.440" v="146" actId="1076"/>
          <ac:picMkLst>
            <pc:docMk/>
            <pc:sldMk cId="2472626584" sldId="257"/>
            <ac:picMk id="6" creationId="{5752DDAB-5C2A-FD90-48EF-9FBE232560C2}"/>
          </ac:picMkLst>
        </pc:picChg>
        <pc:picChg chg="del">
          <ac:chgData name="Deacon Seals" userId="4be87945-0509-4b37-8e36-6c0a3782973f" providerId="ADAL" clId="{91B7F71B-B06D-4280-BB5D-15FA862467A2}" dt="2023-10-20T19:24:30.558" v="138" actId="478"/>
          <ac:picMkLst>
            <pc:docMk/>
            <pc:sldMk cId="2472626584" sldId="257"/>
            <ac:picMk id="28" creationId="{EBBCA398-D065-46D6-8C75-1F03481774ED}"/>
          </ac:picMkLst>
        </pc:picChg>
      </pc:sldChg>
      <pc:sldChg chg="modAnim">
        <pc:chgData name="Deacon Seals" userId="4be87945-0509-4b37-8e36-6c0a3782973f" providerId="ADAL" clId="{91B7F71B-B06D-4280-BB5D-15FA862467A2}" dt="2023-10-20T19:48:44.970" v="243"/>
        <pc:sldMkLst>
          <pc:docMk/>
          <pc:sldMk cId="3414982613" sldId="258"/>
        </pc:sldMkLst>
      </pc:sldChg>
      <pc:sldChg chg="modSp">
        <pc:chgData name="Deacon Seals" userId="4be87945-0509-4b37-8e36-6c0a3782973f" providerId="ADAL" clId="{91B7F71B-B06D-4280-BB5D-15FA862467A2}" dt="2023-10-20T18:34:43.424" v="100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91B7F71B-B06D-4280-BB5D-15FA862467A2}" dt="2023-10-20T18:34:43.424" v="100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">
        <pc:chgData name="Deacon Seals" userId="4be87945-0509-4b37-8e36-6c0a3782973f" providerId="ADAL" clId="{91B7F71B-B06D-4280-BB5D-15FA862467A2}" dt="2023-10-20T19:26:49.486" v="199" actId="20577"/>
        <pc:sldMkLst>
          <pc:docMk/>
          <pc:sldMk cId="4188410795" sldId="260"/>
        </pc:sldMkLst>
        <pc:spChg chg="mod">
          <ac:chgData name="Deacon Seals" userId="4be87945-0509-4b37-8e36-6c0a3782973f" providerId="ADAL" clId="{91B7F71B-B06D-4280-BB5D-15FA862467A2}" dt="2023-10-20T19:26:49.486" v="199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1B7F71B-B06D-4280-BB5D-15FA862467A2}" dt="2023-10-20T19:31:58.171" v="231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1B7F71B-B06D-4280-BB5D-15FA862467A2}" dt="2023-10-20T19:31:58.171" v="231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7:16:52.064" v="53" actId="20577"/>
        <pc:sldMkLst>
          <pc:docMk/>
          <pc:sldMk cId="2666732638" sldId="265"/>
        </pc:sldMkLst>
        <pc:spChg chg="mod">
          <ac:chgData name="Deacon Seals" userId="4be87945-0509-4b37-8e36-6c0a3782973f" providerId="ADAL" clId="{91B7F71B-B06D-4280-BB5D-15FA862467A2}" dt="2023-10-20T17:16:52.064" v="53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1B7F71B-B06D-4280-BB5D-15FA862467A2}" dt="2023-10-23T15:04:44.527" v="3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1B7F71B-B06D-4280-BB5D-15FA862467A2}" dt="2023-10-23T15:04:44.527" v="3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9:44:27.485" v="235" actId="20577"/>
        <pc:sldMkLst>
          <pc:docMk/>
          <pc:sldMk cId="2982126271" sldId="269"/>
        </pc:sldMkLst>
        <pc:spChg chg="mod">
          <ac:chgData name="Deacon Seals" userId="4be87945-0509-4b37-8e36-6c0a3782973f" providerId="ADAL" clId="{91B7F71B-B06D-4280-BB5D-15FA862467A2}" dt="2023-10-20T19:44:27.485" v="235" actId="20577"/>
          <ac:spMkLst>
            <pc:docMk/>
            <pc:sldMk cId="2982126271" sldId="269"/>
            <ac:spMk id="2" creationId="{00000000-0000-0000-0000-000000000000}"/>
          </ac:spMkLst>
        </pc:spChg>
      </pc:sldChg>
      <pc:sldChg chg="addSp delSp modSp new mod">
        <pc:chgData name="Deacon Seals" userId="4be87945-0509-4b37-8e36-6c0a3782973f" providerId="ADAL" clId="{91B7F71B-B06D-4280-BB5D-15FA862467A2}" dt="2023-10-23T15:25:15.105" v="766" actId="20577"/>
        <pc:sldMkLst>
          <pc:docMk/>
          <pc:sldMk cId="3680346813" sldId="271"/>
        </pc:sldMkLst>
        <pc:spChg chg="mod">
          <ac:chgData name="Deacon Seals" userId="4be87945-0509-4b37-8e36-6c0a3782973f" providerId="ADAL" clId="{91B7F71B-B06D-4280-BB5D-15FA862467A2}" dt="2023-10-23T15:08:25.352" v="437" actId="20577"/>
          <ac:spMkLst>
            <pc:docMk/>
            <pc:sldMk cId="3680346813" sldId="271"/>
            <ac:spMk id="2" creationId="{67BDA2F2-3548-52BD-E78C-370D76A447F9}"/>
          </ac:spMkLst>
        </pc:spChg>
        <pc:spChg chg="add del mod">
          <ac:chgData name="Deacon Seals" userId="4be87945-0509-4b37-8e36-6c0a3782973f" providerId="ADAL" clId="{91B7F71B-B06D-4280-BB5D-15FA862467A2}" dt="2023-10-23T15:25:15.105" v="766" actId="20577"/>
          <ac:spMkLst>
            <pc:docMk/>
            <pc:sldMk cId="3680346813" sldId="271"/>
            <ac:spMk id="3" creationId="{8EB1849A-ACCD-6159-B0B9-F4BC83CCB6ED}"/>
          </ac:spMkLst>
        </pc:spChg>
        <pc:spChg chg="del">
          <ac:chgData name="Deacon Seals" userId="4be87945-0509-4b37-8e36-6c0a3782973f" providerId="ADAL" clId="{91B7F71B-B06D-4280-BB5D-15FA862467A2}" dt="2023-10-23T15:08:34.515" v="438" actId="3680"/>
          <ac:spMkLst>
            <pc:docMk/>
            <pc:sldMk cId="3680346813" sldId="271"/>
            <ac:spMk id="4" creationId="{897C1C71-1CF7-984B-A15F-F0F0CA4CF0B4}"/>
          </ac:spMkLst>
        </pc:spChg>
        <pc:graphicFrameChg chg="add mod ord modGraphic">
          <ac:chgData name="Deacon Seals" userId="4be87945-0509-4b37-8e36-6c0a3782973f" providerId="ADAL" clId="{91B7F71B-B06D-4280-BB5D-15FA862467A2}" dt="2023-10-23T15:14:48.644" v="498" actId="207"/>
          <ac:graphicFrameMkLst>
            <pc:docMk/>
            <pc:sldMk cId="3680346813" sldId="271"/>
            <ac:graphicFrameMk id="5" creationId="{73043910-C16A-D25A-F1DF-D6D88537640C}"/>
          </ac:graphicFrameMkLst>
        </pc:graphicFrameChg>
        <pc:picChg chg="add del mod">
          <ac:chgData name="Deacon Seals" userId="4be87945-0509-4b37-8e36-6c0a3782973f" providerId="ADAL" clId="{91B7F71B-B06D-4280-BB5D-15FA862467A2}" dt="2023-10-23T15:16:49.098" v="504" actId="931"/>
          <ac:picMkLst>
            <pc:docMk/>
            <pc:sldMk cId="3680346813" sldId="271"/>
            <ac:picMk id="7" creationId="{DF7ADD3A-4F02-5E7A-E3AA-83E067A666AB}"/>
          </ac:picMkLst>
        </pc:picChg>
        <pc:picChg chg="add del mod">
          <ac:chgData name="Deacon Seals" userId="4be87945-0509-4b37-8e36-6c0a3782973f" providerId="ADAL" clId="{91B7F71B-B06D-4280-BB5D-15FA862467A2}" dt="2023-10-23T15:17:11.049" v="506" actId="931"/>
          <ac:picMkLst>
            <pc:docMk/>
            <pc:sldMk cId="3680346813" sldId="271"/>
            <ac:picMk id="9" creationId="{F6F31DCC-2E94-0E13-300D-029C80EF1716}"/>
          </ac:picMkLst>
        </pc:picChg>
        <pc:picChg chg="add del mod">
          <ac:chgData name="Deacon Seals" userId="4be87945-0509-4b37-8e36-6c0a3782973f" providerId="ADAL" clId="{91B7F71B-B06D-4280-BB5D-15FA862467A2}" dt="2023-10-23T15:17:29.561" v="508" actId="931"/>
          <ac:picMkLst>
            <pc:docMk/>
            <pc:sldMk cId="3680346813" sldId="271"/>
            <ac:picMk id="11" creationId="{68607BD1-2BDC-88B5-F3F3-6DF07381D41D}"/>
          </ac:picMkLst>
        </pc:picChg>
        <pc:picChg chg="add mod">
          <ac:chgData name="Deacon Seals" userId="4be87945-0509-4b37-8e36-6c0a3782973f" providerId="ADAL" clId="{91B7F71B-B06D-4280-BB5D-15FA862467A2}" dt="2023-10-23T15:18:17.249" v="527" actId="1076"/>
          <ac:picMkLst>
            <pc:docMk/>
            <pc:sldMk cId="3680346813" sldId="271"/>
            <ac:picMk id="13" creationId="{B8316182-47AE-CDA2-ADFF-2CE41D140BA5}"/>
          </ac:picMkLst>
        </pc:picChg>
        <pc:picChg chg="add mod">
          <ac:chgData name="Deacon Seals" userId="4be87945-0509-4b37-8e36-6c0a3782973f" providerId="ADAL" clId="{91B7F71B-B06D-4280-BB5D-15FA862467A2}" dt="2023-10-23T15:13:46.039" v="493" actId="1076"/>
          <ac:picMkLst>
            <pc:docMk/>
            <pc:sldMk cId="3680346813" sldId="271"/>
            <ac:picMk id="1026" creationId="{9853DF6F-69D7-7B70-3052-110CDD8AC5F1}"/>
          </ac:picMkLst>
        </pc:picChg>
      </pc:sldChg>
      <pc:sldChg chg="modSp add mod">
        <pc:chgData name="Deacon Seals" userId="4be87945-0509-4b37-8e36-6c0a3782973f" providerId="ADAL" clId="{91B7F71B-B06D-4280-BB5D-15FA862467A2}" dt="2023-10-23T15:28:36.602" v="1065" actId="20577"/>
        <pc:sldMkLst>
          <pc:docMk/>
          <pc:sldMk cId="1230014488" sldId="272"/>
        </pc:sldMkLst>
        <pc:spChg chg="mod">
          <ac:chgData name="Deacon Seals" userId="4be87945-0509-4b37-8e36-6c0a3782973f" providerId="ADAL" clId="{91B7F71B-B06D-4280-BB5D-15FA862467A2}" dt="2023-10-23T15:25:31.064" v="794" actId="20577"/>
          <ac:spMkLst>
            <pc:docMk/>
            <pc:sldMk cId="1230014488" sldId="272"/>
            <ac:spMk id="2" creationId="{67BDA2F2-3548-52BD-E78C-370D76A447F9}"/>
          </ac:spMkLst>
        </pc:spChg>
        <pc:spChg chg="mod">
          <ac:chgData name="Deacon Seals" userId="4be87945-0509-4b37-8e36-6c0a3782973f" providerId="ADAL" clId="{91B7F71B-B06D-4280-BB5D-15FA862467A2}" dt="2023-10-23T15:28:36.602" v="1065" actId="20577"/>
          <ac:spMkLst>
            <pc:docMk/>
            <pc:sldMk cId="1230014488" sldId="272"/>
            <ac:spMk id="3" creationId="{8EB1849A-ACCD-6159-B0B9-F4BC83CCB6ED}"/>
          </ac:spMkLst>
        </pc:spChg>
        <pc:picChg chg="mod">
          <ac:chgData name="Deacon Seals" userId="4be87945-0509-4b37-8e36-6c0a3782973f" providerId="ADAL" clId="{91B7F71B-B06D-4280-BB5D-15FA862467A2}" dt="2023-10-23T15:24:37.959" v="752" actId="1076"/>
          <ac:picMkLst>
            <pc:docMk/>
            <pc:sldMk cId="1230014488" sldId="272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1:28.081" v="1120" actId="20577"/>
        <pc:sldMkLst>
          <pc:docMk/>
          <pc:sldMk cId="702814292" sldId="273"/>
        </pc:sldMkLst>
        <pc:spChg chg="mod">
          <ac:chgData name="Deacon Seals" userId="4be87945-0509-4b37-8e36-6c0a3782973f" providerId="ADAL" clId="{91B7F71B-B06D-4280-BB5D-15FA862467A2}" dt="2023-10-23T15:31:28.081" v="1120" actId="20577"/>
          <ac:spMkLst>
            <pc:docMk/>
            <pc:sldMk cId="702814292" sldId="273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0:54.361" v="1090" actId="20577"/>
          <ac:graphicFrameMkLst>
            <pc:docMk/>
            <pc:sldMk cId="702814292" sldId="273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1:51.671" v="1136" actId="20577"/>
        <pc:sldMkLst>
          <pc:docMk/>
          <pc:sldMk cId="1212645131" sldId="274"/>
        </pc:sldMkLst>
        <pc:spChg chg="mod">
          <ac:chgData name="Deacon Seals" userId="4be87945-0509-4b37-8e36-6c0a3782973f" providerId="ADAL" clId="{91B7F71B-B06D-4280-BB5D-15FA862467A2}" dt="2023-10-23T15:31:48.479" v="1134" actId="20577"/>
          <ac:spMkLst>
            <pc:docMk/>
            <pc:sldMk cId="1212645131" sldId="274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1:51.671" v="1136" actId="20577"/>
          <ac:graphicFrameMkLst>
            <pc:docMk/>
            <pc:sldMk cId="1212645131" sldId="274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06.068" v="1187" actId="20577"/>
        <pc:sldMkLst>
          <pc:docMk/>
          <pc:sldMk cId="3797243120" sldId="275"/>
        </pc:sldMkLst>
        <pc:spChg chg="mod">
          <ac:chgData name="Deacon Seals" userId="4be87945-0509-4b37-8e36-6c0a3782973f" providerId="ADAL" clId="{91B7F71B-B06D-4280-BB5D-15FA862467A2}" dt="2023-10-23T15:34:06.068" v="1187" actId="20577"/>
          <ac:spMkLst>
            <pc:docMk/>
            <pc:sldMk cId="3797243120" sldId="275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27.701" v="1149" actId="20577"/>
          <ac:graphicFrameMkLst>
            <pc:docMk/>
            <pc:sldMk cId="3797243120" sldId="275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35.507" v="1200" actId="20577"/>
        <pc:sldMkLst>
          <pc:docMk/>
          <pc:sldMk cId="2795912266" sldId="276"/>
        </pc:sldMkLst>
        <pc:spChg chg="mod">
          <ac:chgData name="Deacon Seals" userId="4be87945-0509-4b37-8e36-6c0a3782973f" providerId="ADAL" clId="{91B7F71B-B06D-4280-BB5D-15FA862467A2}" dt="2023-10-23T15:34:31.563" v="1197" actId="20577"/>
          <ac:spMkLst>
            <pc:docMk/>
            <pc:sldMk cId="2795912266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4:35.507" v="1200" actId="20577"/>
          <ac:graphicFrameMkLst>
            <pc:docMk/>
            <pc:sldMk cId="2795912266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4:00.421" v="1181" actId="47"/>
        <pc:sldMkLst>
          <pc:docMk/>
          <pc:sldMk cId="4129149374" sldId="276"/>
        </pc:sldMkLst>
        <pc:spChg chg="mod">
          <ac:chgData name="Deacon Seals" userId="4be87945-0509-4b37-8e36-6c0a3782973f" providerId="ADAL" clId="{91B7F71B-B06D-4280-BB5D-15FA862467A2}" dt="2023-10-23T15:32:48.199" v="1159" actId="20577"/>
          <ac:spMkLst>
            <pc:docMk/>
            <pc:sldMk cId="4129149374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53.371" v="1162" actId="20577"/>
          <ac:graphicFrameMkLst>
            <pc:docMk/>
            <pc:sldMk cId="4129149374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3:57.650" v="1180" actId="47"/>
        <pc:sldMkLst>
          <pc:docMk/>
          <pc:sldMk cId="683780857" sldId="277"/>
        </pc:sldMkLst>
        <pc:spChg chg="mod">
          <ac:chgData name="Deacon Seals" userId="4be87945-0509-4b37-8e36-6c0a3782973f" providerId="ADAL" clId="{91B7F71B-B06D-4280-BB5D-15FA862467A2}" dt="2023-10-23T15:33:46.591" v="1179" actId="20577"/>
          <ac:spMkLst>
            <pc:docMk/>
            <pc:sldMk cId="683780857" sldId="277"/>
            <ac:spMk id="3" creationId="{8EB1849A-ACCD-6159-B0B9-F4BC83CCB6ED}"/>
          </ac:spMkLst>
        </pc:spChg>
      </pc:sldChg>
      <pc:sldChg chg="modSp add mod">
        <pc:chgData name="Deacon Seals" userId="4be87945-0509-4b37-8e36-6c0a3782973f" providerId="ADAL" clId="{91B7F71B-B06D-4280-BB5D-15FA862467A2}" dt="2023-10-23T15:35:35.028" v="1222" actId="20577"/>
        <pc:sldMkLst>
          <pc:docMk/>
          <pc:sldMk cId="1514475941" sldId="277"/>
        </pc:sldMkLst>
        <pc:spChg chg="mod">
          <ac:chgData name="Deacon Seals" userId="4be87945-0509-4b37-8e36-6c0a3782973f" providerId="ADAL" clId="{91B7F71B-B06D-4280-BB5D-15FA862467A2}" dt="2023-10-23T15:35:19.984" v="1218" actId="20577"/>
          <ac:spMkLst>
            <pc:docMk/>
            <pc:sldMk cId="1514475941" sldId="277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35.028" v="1222" actId="20577"/>
          <ac:graphicFrameMkLst>
            <pc:docMk/>
            <pc:sldMk cId="1514475941" sldId="277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6:26.262" v="1247" actId="20577"/>
        <pc:sldMkLst>
          <pc:docMk/>
          <pc:sldMk cId="4246727459" sldId="278"/>
        </pc:sldMkLst>
        <pc:spChg chg="mod">
          <ac:chgData name="Deacon Seals" userId="4be87945-0509-4b37-8e36-6c0a3782973f" providerId="ADAL" clId="{91B7F71B-B06D-4280-BB5D-15FA862467A2}" dt="2023-10-23T15:36:26.262" v="1247" actId="20577"/>
          <ac:spMkLst>
            <pc:docMk/>
            <pc:sldMk cId="4246727459" sldId="278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57.614" v="1227" actId="20577"/>
          <ac:graphicFrameMkLst>
            <pc:docMk/>
            <pc:sldMk cId="4246727459" sldId="278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7:10.032" v="1262" actId="20577"/>
        <pc:sldMkLst>
          <pc:docMk/>
          <pc:sldMk cId="4090613926" sldId="279"/>
        </pc:sldMkLst>
        <pc:spChg chg="mod">
          <ac:chgData name="Deacon Seals" userId="4be87945-0509-4b37-8e36-6c0a3782973f" providerId="ADAL" clId="{91B7F71B-B06D-4280-BB5D-15FA862467A2}" dt="2023-10-23T15:37:01.238" v="1260"/>
          <ac:spMkLst>
            <pc:docMk/>
            <pc:sldMk cId="4090613926" sldId="279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10.032" v="1262" actId="20577"/>
          <ac:graphicFrameMkLst>
            <pc:docMk/>
            <pc:sldMk cId="4090613926" sldId="279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8:10.576" v="1292" actId="167"/>
        <pc:sldMkLst>
          <pc:docMk/>
          <pc:sldMk cId="2771748686" sldId="280"/>
        </pc:sldMkLst>
        <pc:spChg chg="mod">
          <ac:chgData name="Deacon Seals" userId="4be87945-0509-4b37-8e36-6c0a3782973f" providerId="ADAL" clId="{91B7F71B-B06D-4280-BB5D-15FA862467A2}" dt="2023-10-23T15:37:50.873" v="1287"/>
          <ac:spMkLst>
            <pc:docMk/>
            <pc:sldMk cId="2771748686" sldId="280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59.332" v="1291" actId="20577"/>
          <ac:graphicFrameMkLst>
            <pc:docMk/>
            <pc:sldMk cId="2771748686" sldId="280"/>
            <ac:graphicFrameMk id="5" creationId="{73043910-C16A-D25A-F1DF-D6D88537640C}"/>
          </ac:graphicFrameMkLst>
        </pc:graphicFrameChg>
        <pc:picChg chg="ord">
          <ac:chgData name="Deacon Seals" userId="4be87945-0509-4b37-8e36-6c0a3782973f" providerId="ADAL" clId="{91B7F71B-B06D-4280-BB5D-15FA862467A2}" dt="2023-10-23T15:38:10.576" v="1292" actId="167"/>
          <ac:picMkLst>
            <pc:docMk/>
            <pc:sldMk cId="2771748686" sldId="280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8:47.374" v="1301" actId="20577"/>
        <pc:sldMkLst>
          <pc:docMk/>
          <pc:sldMk cId="2368667258" sldId="281"/>
        </pc:sldMkLst>
        <pc:spChg chg="mod">
          <ac:chgData name="Deacon Seals" userId="4be87945-0509-4b37-8e36-6c0a3782973f" providerId="ADAL" clId="{91B7F71B-B06D-4280-BB5D-15FA862467A2}" dt="2023-10-23T15:38:41.537" v="1299"/>
          <ac:spMkLst>
            <pc:docMk/>
            <pc:sldMk cId="2368667258" sldId="281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8:47.374" v="1301" actId="20577"/>
          <ac:graphicFrameMkLst>
            <pc:docMk/>
            <pc:sldMk cId="2368667258" sldId="281"/>
            <ac:graphicFrameMk id="5" creationId="{73043910-C16A-D25A-F1DF-D6D88537640C}"/>
          </ac:graphicFrameMkLst>
        </pc:graphicFrameChg>
      </pc:sldChg>
      <pc:sldChg chg="addSp modSp add mod">
        <pc:chgData name="Deacon Seals" userId="4be87945-0509-4b37-8e36-6c0a3782973f" providerId="ADAL" clId="{91B7F71B-B06D-4280-BB5D-15FA862467A2}" dt="2023-10-23T15:42:24.498" v="1369" actId="20577"/>
        <pc:sldMkLst>
          <pc:docMk/>
          <pc:sldMk cId="2987863961" sldId="282"/>
        </pc:sldMkLst>
        <pc:spChg chg="mod">
          <ac:chgData name="Deacon Seals" userId="4be87945-0509-4b37-8e36-6c0a3782973f" providerId="ADAL" clId="{91B7F71B-B06D-4280-BB5D-15FA862467A2}" dt="2023-10-23T15:42:24.498" v="1369" actId="20577"/>
          <ac:spMkLst>
            <pc:docMk/>
            <pc:sldMk cId="2987863961" sldId="282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41:13.267" v="1313" actId="207"/>
          <ac:graphicFrameMkLst>
            <pc:docMk/>
            <pc:sldMk cId="2987863961" sldId="282"/>
            <ac:graphicFrameMk id="5" creationId="{73043910-C16A-D25A-F1DF-D6D88537640C}"/>
          </ac:graphicFrameMkLst>
        </pc:graphicFrameChg>
        <pc:picChg chg="add mod">
          <ac:chgData name="Deacon Seals" userId="4be87945-0509-4b37-8e36-6c0a3782973f" providerId="ADAL" clId="{91B7F71B-B06D-4280-BB5D-15FA862467A2}" dt="2023-10-23T15:41:31.389" v="1317" actId="1076"/>
          <ac:picMkLst>
            <pc:docMk/>
            <pc:sldMk cId="2987863961" sldId="282"/>
            <ac:picMk id="4" creationId="{817830A6-66E1-5569-309A-7C79E5EE8C3E}"/>
          </ac:picMkLst>
        </pc:picChg>
      </pc:sldChg>
    </pc:docChg>
  </pc:docChgLst>
  <pc:docChgLst>
    <pc:chgData name="Deacon Seals" userId="4be87945-0509-4b37-8e36-6c0a3782973f" providerId="ADAL" clId="{9DD7BF5E-F1F8-45A2-882C-BE2C12B6CDAB}"/>
    <pc:docChg chg="custSel addSld delSld modSld sldOrd">
      <pc:chgData name="Deacon Seals" userId="4be87945-0509-4b37-8e36-6c0a3782973f" providerId="ADAL" clId="{9DD7BF5E-F1F8-45A2-882C-BE2C12B6CDAB}" dt="2022-10-19T15:31:45.843" v="2121" actId="20577"/>
      <pc:docMkLst>
        <pc:docMk/>
      </pc:docMkLst>
      <pc:sldChg chg="modSp">
        <pc:chgData name="Deacon Seals" userId="4be87945-0509-4b37-8e36-6c0a3782973f" providerId="ADAL" clId="{9DD7BF5E-F1F8-45A2-882C-BE2C12B6CDAB}" dt="2022-10-19T15:31:45.843" v="2121" actId="20577"/>
        <pc:sldMkLst>
          <pc:docMk/>
          <pc:sldMk cId="4188410795" sldId="260"/>
        </pc:sldMkLst>
        <pc:spChg chg="mod">
          <ac:chgData name="Deacon Seals" userId="4be87945-0509-4b37-8e36-6c0a3782973f" providerId="ADAL" clId="{9DD7BF5E-F1F8-45A2-882C-BE2C12B6CDAB}" dt="2022-10-19T15:31:45.843" v="2121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DD7BF5E-F1F8-45A2-882C-BE2C12B6CDAB}" dt="2022-10-18T18:27:31.648" v="79" actId="20577"/>
        <pc:sldMkLst>
          <pc:docMk/>
          <pc:sldMk cId="2294251304" sldId="262"/>
        </pc:sldMkLst>
        <pc:graphicFrameChg chg="mod">
          <ac:chgData name="Deacon Seals" userId="4be87945-0509-4b37-8e36-6c0a3782973f" providerId="ADAL" clId="{9DD7BF5E-F1F8-45A2-882C-BE2C12B6CDAB}" dt="2022-10-18T18:27:31.648" v="79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Anim">
        <pc:chgData name="Deacon Seals" userId="4be87945-0509-4b37-8e36-6c0a3782973f" providerId="ADAL" clId="{9DD7BF5E-F1F8-45A2-882C-BE2C12B6CDAB}" dt="2022-10-19T15:07:36.568" v="1863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DD7BF5E-F1F8-45A2-882C-BE2C12B6CDAB}" dt="2022-10-19T15:07:36.568" v="1863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">
        <pc:chgData name="Deacon Seals" userId="4be87945-0509-4b37-8e36-6c0a3782973f" providerId="ADAL" clId="{9DD7BF5E-F1F8-45A2-882C-BE2C12B6CDAB}" dt="2022-10-19T15:30:32.811" v="2043" actId="20577"/>
        <pc:sldMkLst>
          <pc:docMk/>
          <pc:sldMk cId="3111583572" sldId="264"/>
        </pc:sldMkLst>
        <pc:graphicFrameChg chg="mod">
          <ac:chgData name="Deacon Seals" userId="4be87945-0509-4b37-8e36-6c0a3782973f" providerId="ADAL" clId="{9DD7BF5E-F1F8-45A2-882C-BE2C12B6CDAB}" dt="2022-10-19T15:30:32.811" v="2043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DD7BF5E-F1F8-45A2-882C-BE2C12B6CDAB}" dt="2022-10-18T23:13:21.267" v="1301" actId="20577"/>
        <pc:sldMkLst>
          <pc:docMk/>
          <pc:sldMk cId="2666732638" sldId="265"/>
        </pc:sldMkLst>
        <pc:spChg chg="mod">
          <ac:chgData name="Deacon Seals" userId="4be87945-0509-4b37-8e36-6c0a3782973f" providerId="ADAL" clId="{9DD7BF5E-F1F8-45A2-882C-BE2C12B6CDAB}" dt="2022-10-18T23:13:21.267" v="1301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DD7BF5E-F1F8-45A2-882C-BE2C12B6CDAB}" dt="2022-10-19T15:29:00.502" v="1979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DD7BF5E-F1F8-45A2-882C-BE2C12B6CDAB}" dt="2022-10-19T15:29:00.502" v="1979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ord">
        <pc:chgData name="Deacon Seals" userId="4be87945-0509-4b37-8e36-6c0a3782973f" providerId="ADAL" clId="{9DD7BF5E-F1F8-45A2-882C-BE2C12B6CDAB}" dt="2022-10-19T14:48:38.946" v="1338"/>
        <pc:sldMkLst>
          <pc:docMk/>
          <pc:sldMk cId="2747919195" sldId="268"/>
        </pc:sldMkLst>
        <pc:graphicFrameChg chg="mod">
          <ac:chgData name="Deacon Seals" userId="4be87945-0509-4b37-8e36-6c0a3782973f" providerId="ADAL" clId="{9DD7BF5E-F1F8-45A2-882C-BE2C12B6CDAB}" dt="2022-10-19T14:47:52.655" v="1334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ord">
        <pc:chgData name="Deacon Seals" userId="4be87945-0509-4b37-8e36-6c0a3782973f" providerId="ADAL" clId="{9DD7BF5E-F1F8-45A2-882C-BE2C12B6CDAB}" dt="2022-10-19T14:48:31.165" v="1336"/>
        <pc:sldMkLst>
          <pc:docMk/>
          <pc:sldMk cId="2982126271" sldId="269"/>
        </pc:sldMkLst>
      </pc:sldChg>
      <pc:sldChg chg="addSp delSp modSp new mod modClrScheme chgLayout">
        <pc:chgData name="Deacon Seals" userId="4be87945-0509-4b37-8e36-6c0a3782973f" providerId="ADAL" clId="{9DD7BF5E-F1F8-45A2-882C-BE2C12B6CDAB}" dt="2022-10-19T15:21:52.579" v="1903" actId="1076"/>
        <pc:sldMkLst>
          <pc:docMk/>
          <pc:sldMk cId="166186099" sldId="270"/>
        </pc:sldMkLst>
        <pc:spChg chg="del mod ord">
          <ac:chgData name="Deacon Seals" userId="4be87945-0509-4b37-8e36-6c0a3782973f" providerId="ADAL" clId="{9DD7BF5E-F1F8-45A2-882C-BE2C12B6CDAB}" dt="2022-10-19T15:11:25.419" v="1865" actId="700"/>
          <ac:spMkLst>
            <pc:docMk/>
            <pc:sldMk cId="166186099" sldId="270"/>
            <ac:spMk id="2" creationId="{030E3297-4902-F1AB-3295-EF022430FA13}"/>
          </ac:spMkLst>
        </pc:spChg>
        <pc:spChg chg="add del mod ord">
          <ac:chgData name="Deacon Seals" userId="4be87945-0509-4b37-8e36-6c0a3782973f" providerId="ADAL" clId="{9DD7BF5E-F1F8-45A2-882C-BE2C12B6CDAB}" dt="2022-10-19T15:12:10.107" v="1871" actId="700"/>
          <ac:spMkLst>
            <pc:docMk/>
            <pc:sldMk cId="166186099" sldId="270"/>
            <ac:spMk id="3" creationId="{1461E290-DA72-14E8-9A08-48CC289F5ECE}"/>
          </ac:spMkLst>
        </pc:spChg>
        <pc:spChg chg="add del mod ord">
          <ac:chgData name="Deacon Seals" userId="4be87945-0509-4b37-8e36-6c0a3782973f" providerId="ADAL" clId="{9DD7BF5E-F1F8-45A2-882C-BE2C12B6CDAB}" dt="2022-10-19T15:11:28.080" v="1866" actId="22"/>
          <ac:spMkLst>
            <pc:docMk/>
            <pc:sldMk cId="166186099" sldId="270"/>
            <ac:spMk id="4" creationId="{CF58BCE9-71D6-E242-201E-A80A14A9168D}"/>
          </ac:spMkLst>
        </pc:spChg>
        <pc:spChg chg="add mod ord">
          <ac:chgData name="Deacon Seals" userId="4be87945-0509-4b37-8e36-6c0a3782973f" providerId="ADAL" clId="{9DD7BF5E-F1F8-45A2-882C-BE2C12B6CDAB}" dt="2022-10-19T15:16:27.785" v="1895" actId="108"/>
          <ac:spMkLst>
            <pc:docMk/>
            <pc:sldMk cId="166186099" sldId="270"/>
            <ac:spMk id="7" creationId="{BE812364-7055-A2FE-BBD1-35924AFC6AD6}"/>
          </ac:spMkLst>
        </pc:spChg>
        <pc:spChg chg="add mod ord">
          <ac:chgData name="Deacon Seals" userId="4be87945-0509-4b37-8e36-6c0a3782973f" providerId="ADAL" clId="{9DD7BF5E-F1F8-45A2-882C-BE2C12B6CDAB}" dt="2022-10-19T15:13:16.779" v="1873" actId="700"/>
          <ac:spMkLst>
            <pc:docMk/>
            <pc:sldMk cId="166186099" sldId="270"/>
            <ac:spMk id="8" creationId="{CFEE3E7C-3F4C-CB0C-13B1-F61CD19B9873}"/>
          </ac:spMkLst>
        </pc:spChg>
        <pc:spChg chg="add del mod">
          <ac:chgData name="Deacon Seals" userId="4be87945-0509-4b37-8e36-6c0a3782973f" providerId="ADAL" clId="{9DD7BF5E-F1F8-45A2-882C-BE2C12B6CDAB}" dt="2022-10-19T15:14:11.912" v="1875" actId="22"/>
          <ac:spMkLst>
            <pc:docMk/>
            <pc:sldMk cId="166186099" sldId="270"/>
            <ac:spMk id="10" creationId="{7D6B5919-EC5A-3C34-83D5-982253CD4820}"/>
          </ac:spMkLst>
        </pc:spChg>
        <pc:spChg chg="add mod">
          <ac:chgData name="Deacon Seals" userId="4be87945-0509-4b37-8e36-6c0a3782973f" providerId="ADAL" clId="{9DD7BF5E-F1F8-45A2-882C-BE2C12B6CDAB}" dt="2022-10-19T15:19:28.907" v="1896" actId="478"/>
          <ac:spMkLst>
            <pc:docMk/>
            <pc:sldMk cId="166186099" sldId="270"/>
            <ac:spMk id="14" creationId="{92EF67AF-365B-16B6-7C0D-2E9326C853E3}"/>
          </ac:spMkLst>
        </pc:spChg>
        <pc:picChg chg="add del mod ord modCrop">
          <ac:chgData name="Deacon Seals" userId="4be87945-0509-4b37-8e36-6c0a3782973f" providerId="ADAL" clId="{9DD7BF5E-F1F8-45A2-882C-BE2C12B6CDAB}" dt="2022-10-19T15:14:09.419" v="1874" actId="478"/>
          <ac:picMkLst>
            <pc:docMk/>
            <pc:sldMk cId="166186099" sldId="270"/>
            <ac:picMk id="6" creationId="{4E14582F-550A-D85E-211B-8ABEBD434327}"/>
          </ac:picMkLst>
        </pc:picChg>
        <pc:picChg chg="add del mod ord modCrop">
          <ac:chgData name="Deacon Seals" userId="4be87945-0509-4b37-8e36-6c0a3782973f" providerId="ADAL" clId="{9DD7BF5E-F1F8-45A2-882C-BE2C12B6CDAB}" dt="2022-10-19T15:19:28.907" v="1896" actId="478"/>
          <ac:picMkLst>
            <pc:docMk/>
            <pc:sldMk cId="166186099" sldId="270"/>
            <ac:picMk id="12" creationId="{3C500BAB-110A-DB28-83C6-05C32B71DDA1}"/>
          </ac:picMkLst>
        </pc:picChg>
        <pc:picChg chg="add del mod">
          <ac:chgData name="Deacon Seals" userId="4be87945-0509-4b37-8e36-6c0a3782973f" providerId="ADAL" clId="{9DD7BF5E-F1F8-45A2-882C-BE2C12B6CDAB}" dt="2022-10-19T15:21:38.369" v="1900" actId="478"/>
          <ac:picMkLst>
            <pc:docMk/>
            <pc:sldMk cId="166186099" sldId="270"/>
            <ac:picMk id="16" creationId="{A548B5EC-1BE0-30B4-DA47-8632F5E08339}"/>
          </ac:picMkLst>
        </pc:picChg>
        <pc:picChg chg="add mod">
          <ac:chgData name="Deacon Seals" userId="4be87945-0509-4b37-8e36-6c0a3782973f" providerId="ADAL" clId="{9DD7BF5E-F1F8-45A2-882C-BE2C12B6CDAB}" dt="2022-10-19T15:21:52.579" v="1903" actId="1076"/>
          <ac:picMkLst>
            <pc:docMk/>
            <pc:sldMk cId="166186099" sldId="270"/>
            <ac:picMk id="18" creationId="{6960D48E-1728-DAD5-5859-A413A5FF1A0D}"/>
          </ac:picMkLst>
        </pc:picChg>
      </pc:sldChg>
      <pc:sldChg chg="modSp add del mod ord modAnim">
        <pc:chgData name="Deacon Seals" userId="4be87945-0509-4b37-8e36-6c0a3782973f" providerId="ADAL" clId="{9DD7BF5E-F1F8-45A2-882C-BE2C12B6CDAB}" dt="2022-10-19T14:51:47.293" v="1339" actId="47"/>
        <pc:sldMkLst>
          <pc:docMk/>
          <pc:sldMk cId="1332950480" sldId="270"/>
        </pc:sldMkLst>
        <pc:spChg chg="mod">
          <ac:chgData name="Deacon Seals" userId="4be87945-0509-4b37-8e36-6c0a3782973f" providerId="ADAL" clId="{9DD7BF5E-F1F8-45A2-882C-BE2C12B6CDAB}" dt="2022-10-18T23:01:59.527" v="124" actId="20577"/>
          <ac:spMkLst>
            <pc:docMk/>
            <pc:sldMk cId="1332950480" sldId="270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9DD7BF5E-F1F8-45A2-882C-BE2C12B6CDAB}" dt="2022-10-18T23:10:18.204" v="1281" actId="20577"/>
          <ac:graphicFrameMkLst>
            <pc:docMk/>
            <pc:sldMk cId="1332950480" sldId="270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  <pc:docChgLst>
    <pc:chgData name="Daniel Tauritz" userId="cbc25e90-8d4c-4604-b41a-01681ff09c5e" providerId="ADAL" clId="{9D0E9C72-4AF0-496D-B7BC-0AD404CE6A2E}"/>
    <pc:docChg chg="undo custSel addSld delSld modSld">
      <pc:chgData name="Daniel Tauritz" userId="cbc25e90-8d4c-4604-b41a-01681ff09c5e" providerId="ADAL" clId="{9D0E9C72-4AF0-496D-B7BC-0AD404CE6A2E}" dt="2024-10-23T15:21:55.413" v="145" actId="20577"/>
      <pc:docMkLst>
        <pc:docMk/>
      </pc:docMkLst>
      <pc:sldChg chg="modSp add del mod">
        <pc:chgData name="Daniel Tauritz" userId="cbc25e90-8d4c-4604-b41a-01681ff09c5e" providerId="ADAL" clId="{9D0E9C72-4AF0-496D-B7BC-0AD404CE6A2E}" dt="2024-10-23T15:14:37.062" v="119" actId="47"/>
        <pc:sldMkLst>
          <pc:docMk/>
          <pc:sldMk cId="3303003842" sldId="256"/>
        </pc:sldMkLst>
        <pc:spChg chg="mod">
          <ac:chgData name="Daniel Tauritz" userId="cbc25e90-8d4c-4604-b41a-01681ff09c5e" providerId="ADAL" clId="{9D0E9C72-4AF0-496D-B7BC-0AD404CE6A2E}" dt="2024-10-23T15:08:45.635" v="103" actId="20577"/>
          <ac:spMkLst>
            <pc:docMk/>
            <pc:sldMk cId="3303003842" sldId="256"/>
            <ac:spMk id="3" creationId="{00000000-0000-0000-0000-000000000000}"/>
          </ac:spMkLst>
        </pc:spChg>
      </pc:sldChg>
      <pc:sldChg chg="modSp mod">
        <pc:chgData name="Daniel Tauritz" userId="cbc25e90-8d4c-4604-b41a-01681ff09c5e" providerId="ADAL" clId="{9D0E9C72-4AF0-496D-B7BC-0AD404CE6A2E}" dt="2024-10-23T15:21:55.413" v="145" actId="20577"/>
        <pc:sldMkLst>
          <pc:docMk/>
          <pc:sldMk cId="2666732638" sldId="265"/>
        </pc:sldMkLst>
        <pc:spChg chg="mod">
          <ac:chgData name="Daniel Tauritz" userId="cbc25e90-8d4c-4604-b41a-01681ff09c5e" providerId="ADAL" clId="{9D0E9C72-4AF0-496D-B7BC-0AD404CE6A2E}" dt="2024-10-23T15:21:55.413" v="145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add del">
        <pc:chgData name="Daniel Tauritz" userId="cbc25e90-8d4c-4604-b41a-01681ff09c5e" providerId="ADAL" clId="{9D0E9C72-4AF0-496D-B7BC-0AD404CE6A2E}" dt="2024-10-23T15:15:00.255" v="120" actId="47"/>
        <pc:sldMkLst>
          <pc:docMk/>
          <pc:sldMk cId="1650049337" sldId="272"/>
        </pc:sldMkLst>
      </pc:sldChg>
      <pc:sldChg chg="add del">
        <pc:chgData name="Daniel Tauritz" userId="cbc25e90-8d4c-4604-b41a-01681ff09c5e" providerId="ADAL" clId="{9D0E9C72-4AF0-496D-B7BC-0AD404CE6A2E}" dt="2024-10-23T15:15:01.104" v="121" actId="47"/>
        <pc:sldMkLst>
          <pc:docMk/>
          <pc:sldMk cId="2828264583" sldId="273"/>
        </pc:sldMkLst>
      </pc:sldChg>
      <pc:sldChg chg="add del">
        <pc:chgData name="Daniel Tauritz" userId="cbc25e90-8d4c-4604-b41a-01681ff09c5e" providerId="ADAL" clId="{9D0E9C72-4AF0-496D-B7BC-0AD404CE6A2E}" dt="2024-10-23T15:15:01.835" v="122" actId="47"/>
        <pc:sldMkLst>
          <pc:docMk/>
          <pc:sldMk cId="362613891" sldId="274"/>
        </pc:sldMkLst>
      </pc:sldChg>
      <pc:sldChg chg="add del">
        <pc:chgData name="Daniel Tauritz" userId="cbc25e90-8d4c-4604-b41a-01681ff09c5e" providerId="ADAL" clId="{9D0E9C72-4AF0-496D-B7BC-0AD404CE6A2E}" dt="2024-10-23T15:15:02.634" v="123" actId="47"/>
        <pc:sldMkLst>
          <pc:docMk/>
          <pc:sldMk cId="3554645604" sldId="275"/>
        </pc:sldMkLst>
      </pc:sldChg>
      <pc:sldChg chg="add del">
        <pc:chgData name="Daniel Tauritz" userId="cbc25e90-8d4c-4604-b41a-01681ff09c5e" providerId="ADAL" clId="{9D0E9C72-4AF0-496D-B7BC-0AD404CE6A2E}" dt="2024-10-23T15:15:03.400" v="124" actId="47"/>
        <pc:sldMkLst>
          <pc:docMk/>
          <pc:sldMk cId="2002856396" sldId="276"/>
        </pc:sldMkLst>
      </pc:sldChg>
      <pc:sldChg chg="add del">
        <pc:chgData name="Daniel Tauritz" userId="cbc25e90-8d4c-4604-b41a-01681ff09c5e" providerId="ADAL" clId="{9D0E9C72-4AF0-496D-B7BC-0AD404CE6A2E}" dt="2024-10-23T15:15:04.236" v="125" actId="47"/>
        <pc:sldMkLst>
          <pc:docMk/>
          <pc:sldMk cId="2275388283" sldId="277"/>
        </pc:sldMkLst>
      </pc:sldChg>
      <pc:sldChg chg="add del">
        <pc:chgData name="Daniel Tauritz" userId="cbc25e90-8d4c-4604-b41a-01681ff09c5e" providerId="ADAL" clId="{9D0E9C72-4AF0-496D-B7BC-0AD404CE6A2E}" dt="2024-10-23T15:15:05.045" v="126" actId="47"/>
        <pc:sldMkLst>
          <pc:docMk/>
          <pc:sldMk cId="3980854875" sldId="278"/>
        </pc:sldMkLst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EDC98D7E-110E-4393-8396-A68647AFF597}"/>
    <pc:docChg chg="custSel addSld modSld sldOrd">
      <pc:chgData name="Deacon Seals" userId="4be87945-0509-4b37-8e36-6c0a3782973f" providerId="ADAL" clId="{EDC98D7E-110E-4393-8396-A68647AFF597}" dt="2021-10-11T08:11:01.085" v="3937" actId="20577"/>
      <pc:docMkLst>
        <pc:docMk/>
      </pc:docMkLst>
      <pc:sldChg chg="modSp">
        <pc:chgData name="Deacon Seals" userId="4be87945-0509-4b37-8e36-6c0a3782973f" providerId="ADAL" clId="{EDC98D7E-110E-4393-8396-A68647AFF597}" dt="2021-10-11T07:41:09.815" v="3620" actId="20577"/>
        <pc:sldMkLst>
          <pc:docMk/>
          <pc:sldMk cId="2472626584" sldId="257"/>
        </pc:sldMkLst>
        <pc:graphicFrameChg chg="mod">
          <ac:chgData name="Deacon Seals" userId="4be87945-0509-4b37-8e36-6c0a3782973f" providerId="ADAL" clId="{EDC98D7E-110E-4393-8396-A68647AFF597}" dt="2021-10-11T07:41:09.815" v="3620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</pc:sldChg>
      <pc:sldChg chg="modSp mod ord">
        <pc:chgData name="Deacon Seals" userId="4be87945-0509-4b37-8e36-6c0a3782973f" providerId="ADAL" clId="{EDC98D7E-110E-4393-8396-A68647AFF597}" dt="2021-10-11T07:22:01.372" v="3513" actId="20577"/>
        <pc:sldMkLst>
          <pc:docMk/>
          <pc:sldMk cId="3414982613" sldId="258"/>
        </pc:sldMkLst>
        <pc:spChg chg="mod">
          <ac:chgData name="Deacon Seals" userId="4be87945-0509-4b37-8e36-6c0a3782973f" providerId="ADAL" clId="{EDC98D7E-110E-4393-8396-A68647AFF597}" dt="2021-10-11T06:11:49.119" v="36" actId="20577"/>
          <ac:spMkLst>
            <pc:docMk/>
            <pc:sldMk cId="3414982613" sldId="258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22:01.372" v="3513" actId="20577"/>
          <ac:graphicFrameMkLst>
            <pc:docMk/>
            <pc:sldMk cId="3414982613" sldId="258"/>
            <ac:graphicFrameMk id="15" creationId="{B76E4FFD-FA7A-4D94-A633-DB25F374B45D}"/>
          </ac:graphicFrameMkLst>
        </pc:graphicFrameChg>
      </pc:sldChg>
      <pc:sldChg chg="modSp modAnim">
        <pc:chgData name="Deacon Seals" userId="4be87945-0509-4b37-8e36-6c0a3782973f" providerId="ADAL" clId="{EDC98D7E-110E-4393-8396-A68647AFF597}" dt="2021-10-11T07:28:01.853" v="3588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EDC98D7E-110E-4393-8396-A68647AFF597}" dt="2021-10-11T07:28:01.853" v="3588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7:30:31.199" v="3614" actId="20577"/>
        <pc:sldMkLst>
          <pc:docMk/>
          <pc:sldMk cId="4188410795" sldId="260"/>
        </pc:sldMkLst>
        <pc:spChg chg="mod">
          <ac:chgData name="Deacon Seals" userId="4be87945-0509-4b37-8e36-6c0a3782973f" providerId="ADAL" clId="{EDC98D7E-110E-4393-8396-A68647AFF597}" dt="2021-10-11T06:59:32.509" v="2022" actId="20577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EDC98D7E-110E-4393-8396-A68647AFF597}" dt="2021-10-11T07:30:31.199" v="3614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 modAnim">
        <pc:chgData name="Deacon Seals" userId="4be87945-0509-4b37-8e36-6c0a3782973f" providerId="ADAL" clId="{EDC98D7E-110E-4393-8396-A68647AFF597}" dt="2021-10-11T07:20:31.484" v="3453"/>
        <pc:sldMkLst>
          <pc:docMk/>
          <pc:sldMk cId="2294251304" sldId="262"/>
        </pc:sldMkLst>
        <pc:graphicFrameChg chg="mod">
          <ac:chgData name="Deacon Seals" userId="4be87945-0509-4b37-8e36-6c0a3782973f" providerId="ADAL" clId="{EDC98D7E-110E-4393-8396-A68647AFF597}" dt="2021-10-11T07:18:28.480" v="3335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6:57:30.764" v="1880"/>
        <pc:sldMkLst>
          <pc:docMk/>
          <pc:sldMk cId="1613861893" sldId="263"/>
        </pc:sldMkLst>
        <pc:spChg chg="mod">
          <ac:chgData name="Deacon Seals" userId="4be87945-0509-4b37-8e36-6c0a3782973f" providerId="ADAL" clId="{EDC98D7E-110E-4393-8396-A68647AFF597}" dt="2021-10-11T06:50:50.888" v="1476" actId="20577"/>
          <ac:spMkLst>
            <pc:docMk/>
            <pc:sldMk cId="1613861893" sldId="263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6:56:49.894" v="1878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ord modAnim">
        <pc:chgData name="Deacon Seals" userId="4be87945-0509-4b37-8e36-6c0a3782973f" providerId="ADAL" clId="{EDC98D7E-110E-4393-8396-A68647AFF597}" dt="2021-10-11T06:45:35.077" v="1219"/>
        <pc:sldMkLst>
          <pc:docMk/>
          <pc:sldMk cId="3111583572" sldId="264"/>
        </pc:sldMkLst>
        <pc:spChg chg="mod">
          <ac:chgData name="Deacon Seals" userId="4be87945-0509-4b37-8e36-6c0a3782973f" providerId="ADAL" clId="{EDC98D7E-110E-4393-8396-A68647AFF597}" dt="2021-10-11T06:45:30.809" v="1217" actId="20577"/>
          <ac:spMkLst>
            <pc:docMk/>
            <pc:sldMk cId="3111583572" sldId="264"/>
            <ac:spMk id="5" creationId="{00000000-0000-0000-0000-000000000000}"/>
          </ac:spMkLst>
        </pc:spChg>
      </pc:sldChg>
      <pc:sldChg chg="addSp modSp new mod setBg">
        <pc:chgData name="Deacon Seals" userId="4be87945-0509-4b37-8e36-6c0a3782973f" providerId="ADAL" clId="{EDC98D7E-110E-4393-8396-A68647AFF597}" dt="2021-10-11T06:08:31.367" v="26" actId="20577"/>
        <pc:sldMkLst>
          <pc:docMk/>
          <pc:sldMk cId="2666732638" sldId="265"/>
        </pc:sldMkLst>
        <pc:spChg chg="mo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2" creationId="{B05201E7-C4CA-41BF-8E82-B44D41458A75}"/>
          </ac:spMkLst>
        </pc:spChg>
        <pc:spChg chg="mod">
          <ac:chgData name="Deacon Seals" userId="4be87945-0509-4b37-8e36-6c0a3782973f" providerId="ADAL" clId="{EDC98D7E-110E-4393-8396-A68647AFF597}" dt="2021-10-11T06:08:31.367" v="26" actId="20577"/>
          <ac:spMkLst>
            <pc:docMk/>
            <pc:sldMk cId="2666732638" sldId="265"/>
            <ac:spMk id="3" creationId="{D8419026-B237-47B0-9D40-0B0D9004872F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8" creationId="{907EF6B7-1338-4443-8C46-6A318D952DFD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0" creationId="{DAAE4CDD-124C-4DCF-9584-B6033B545DD5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2" creationId="{081E4A58-353D-44AE-B2FC-2A74E2E400F7}"/>
          </ac:spMkLst>
        </pc:spChg>
      </pc:sldChg>
      <pc:sldChg chg="modSp add modAnim">
        <pc:chgData name="Deacon Seals" userId="4be87945-0509-4b37-8e36-6c0a3782973f" providerId="ADAL" clId="{EDC98D7E-110E-4393-8396-A68647AFF597}" dt="2021-10-11T06:40:18.219" v="11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EDC98D7E-110E-4393-8396-A68647AFF597}" dt="2021-10-11T06:40:18.219" v="11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add modAnim">
        <pc:chgData name="Deacon Seals" userId="4be87945-0509-4b37-8e36-6c0a3782973f" providerId="ADAL" clId="{EDC98D7E-110E-4393-8396-A68647AFF597}" dt="2021-10-11T07:20:17.912" v="3451"/>
        <pc:sldMkLst>
          <pc:docMk/>
          <pc:sldMk cId="1281021187" sldId="267"/>
        </pc:sldMkLst>
        <pc:graphicFrameChg chg="mod">
          <ac:chgData name="Deacon Seals" userId="4be87945-0509-4b37-8e36-6c0a3782973f" providerId="ADAL" clId="{EDC98D7E-110E-4393-8396-A68647AFF597}" dt="2021-10-11T07:19:48.921" v="3449" actId="20577"/>
          <ac:graphicFrameMkLst>
            <pc:docMk/>
            <pc:sldMk cId="1281021187" sldId="267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7:06:50.031" v="2572" actId="20577"/>
        <pc:sldMkLst>
          <pc:docMk/>
          <pc:sldMk cId="2747919195" sldId="268"/>
        </pc:sldMkLst>
        <pc:spChg chg="mod">
          <ac:chgData name="Deacon Seals" userId="4be87945-0509-4b37-8e36-6c0a3782973f" providerId="ADAL" clId="{EDC98D7E-110E-4393-8396-A68647AFF597}" dt="2021-10-11T06:58:28.029" v="1909" actId="20577"/>
          <ac:spMkLst>
            <pc:docMk/>
            <pc:sldMk cId="2747919195" sldId="268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06:50.031" v="2572" actId="20577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8:11:01.085" v="3937" actId="20577"/>
        <pc:sldMkLst>
          <pc:docMk/>
          <pc:sldMk cId="2982126271" sldId="269"/>
        </pc:sldMkLst>
        <pc:spChg chg="mod">
          <ac:chgData name="Deacon Seals" userId="4be87945-0509-4b37-8e36-6c0a3782973f" providerId="ADAL" clId="{EDC98D7E-110E-4393-8396-A68647AFF597}" dt="2021-10-11T07:09:28.569" v="2598" actId="20577"/>
          <ac:spMkLst>
            <pc:docMk/>
            <pc:sldMk cId="2982126271" sldId="269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8:11:01.085" v="3937" actId="20577"/>
          <ac:graphicFrameMkLst>
            <pc:docMk/>
            <pc:sldMk cId="2982126271" sldId="269"/>
            <ac:graphicFrameMk id="5" creationId="{C0341D9A-4C18-4A99-AF30-2E88F36B64B8}"/>
          </ac:graphicFrameMkLst>
        </pc:graphicFrameChg>
      </pc:sldChg>
    </pc:docChg>
  </pc:docChgLst>
</pc:chgInfo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Assignment 2a: Random Search Through Parse Tree Space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5A2E8400-A1BD-42A6-83CE-E580C157804B}">
      <dgm:prSet/>
      <dgm:spPr/>
      <dgm:t>
        <a:bodyPr/>
        <a:lstStyle/>
        <a:p>
          <a:r>
            <a:rPr lang="en-US" dirty="0"/>
            <a:t>Assignment 2b: Full Genetic Programming</a:t>
          </a:r>
        </a:p>
      </dgm:t>
    </dgm:pt>
    <dgm:pt modelId="{958EADD1-5F50-44DC-8974-2F390CD620B4}" type="parTrans" cxnId="{B22DDBEB-2CAA-42CC-A19F-06CA0CCB7670}">
      <dgm:prSet/>
      <dgm:spPr/>
    </dgm:pt>
    <dgm:pt modelId="{E3870EAC-A20B-4D4F-A6FA-70449A45759A}" type="sibTrans" cxnId="{B22DDBEB-2CAA-42CC-A19F-06CA0CCB7670}">
      <dgm:prSet/>
      <dgm:spPr/>
    </dgm:pt>
    <dgm:pt modelId="{AFA94DD3-05F2-4A80-A727-6F713D407832}">
      <dgm:prSet/>
      <dgm:spPr/>
      <dgm:t>
        <a:bodyPr/>
        <a:lstStyle/>
        <a:p>
          <a:r>
            <a:rPr lang="en-US" dirty="0"/>
            <a:t>Assignment 2c: Competitive Co-Evolution</a:t>
          </a:r>
        </a:p>
      </dgm:t>
    </dgm:pt>
    <dgm:pt modelId="{18DBB61E-F55B-49F8-AEE6-4009A6A0FC18}" type="parTrans" cxnId="{1A928EC4-8E81-4C5F-80E6-D1B4B0940C8D}">
      <dgm:prSet/>
      <dgm:spPr/>
    </dgm:pt>
    <dgm:pt modelId="{20A4431D-DB58-44F6-95E5-4C8D44312331}" type="sibTrans" cxnId="{1A928EC4-8E81-4C5F-80E6-D1B4B0940C8D}">
      <dgm:prSet/>
      <dgm:spPr/>
    </dgm:pt>
    <dgm:pt modelId="{F02790B6-8315-4003-8D64-9DF6DEFCAF4A}">
      <dgm:prSet/>
      <dgm:spPr/>
      <dgm:t>
        <a:bodyPr/>
        <a:lstStyle/>
        <a:p>
          <a:r>
            <a:rPr lang="en-US" dirty="0"/>
            <a:t>Ramped Half-And-Half</a:t>
          </a:r>
        </a:p>
      </dgm:t>
    </dgm:pt>
    <dgm:pt modelId="{941B1BBD-4FA6-45FE-BEEF-A3214E3FBC98}" type="parTrans" cxnId="{B065E4DA-C357-4350-B266-BF6E0F308D3A}">
      <dgm:prSet/>
      <dgm:spPr/>
    </dgm:pt>
    <dgm:pt modelId="{5585320B-4920-4177-B77A-C4C402765E07}" type="sibTrans" cxnId="{B065E4DA-C357-4350-B266-BF6E0F308D3A}">
      <dgm:prSet/>
      <dgm:spPr/>
    </dgm:pt>
    <dgm:pt modelId="{FA65B934-8E0C-404E-8D82-00198CA542D0}">
      <dgm:prSet/>
      <dgm:spPr/>
      <dgm:t>
        <a:bodyPr/>
        <a:lstStyle/>
        <a:p>
          <a:r>
            <a:rPr lang="en-US" dirty="0"/>
            <a:t>Grow method</a:t>
          </a:r>
        </a:p>
      </dgm:t>
    </dgm:pt>
    <dgm:pt modelId="{D9B6DAAF-AF38-454A-8881-D30355E99127}" type="parTrans" cxnId="{3959BF74-5147-4D50-AF14-C250A346D1EE}">
      <dgm:prSet/>
      <dgm:spPr/>
    </dgm:pt>
    <dgm:pt modelId="{1333B025-9EC7-42D5-A6C4-CEEB8863295C}" type="sibTrans" cxnId="{3959BF74-5147-4D50-AF14-C250A346D1EE}">
      <dgm:prSet/>
      <dgm:spPr/>
    </dgm:pt>
    <dgm:pt modelId="{7DB64B11-2CBF-4BE8-8E83-CCF234CB48E3}">
      <dgm:prSet/>
      <dgm:spPr/>
      <dgm:t>
        <a:bodyPr/>
        <a:lstStyle/>
        <a:p>
          <a:r>
            <a:rPr lang="en-US" dirty="0"/>
            <a:t>Full method</a:t>
          </a:r>
        </a:p>
      </dgm:t>
    </dgm:pt>
    <dgm:pt modelId="{9F2529F1-8D7C-4930-AD85-76D4E149A837}" type="parTrans" cxnId="{1E109F7B-BA9E-4C28-B950-6725A5462BBA}">
      <dgm:prSet/>
      <dgm:spPr/>
    </dgm:pt>
    <dgm:pt modelId="{1F937C6A-8AB9-4141-BCA4-EF23C85C40BA}" type="sibTrans" cxnId="{1E109F7B-BA9E-4C28-B950-6725A5462BBA}">
      <dgm:prSet/>
      <dgm:spPr/>
    </dgm:pt>
    <dgm:pt modelId="{7E5577E6-8D23-48F9-8F19-2A8B8FAE9AFE}">
      <dgm:prSet/>
      <dgm:spPr/>
      <dgm:t>
        <a:bodyPr/>
        <a:lstStyle/>
        <a:p>
          <a:r>
            <a:rPr lang="en-US" dirty="0"/>
            <a:t>Print trees as strings</a:t>
          </a:r>
        </a:p>
      </dgm:t>
    </dgm:pt>
    <dgm:pt modelId="{4A6897D3-2FE4-4493-83FF-A442AC0167CA}" type="parTrans" cxnId="{28C8DAE6-8103-4D01-AFED-C894765F04CB}">
      <dgm:prSet/>
      <dgm:spPr/>
    </dgm:pt>
    <dgm:pt modelId="{AA9D97B7-CF3A-47DB-B3B5-C79CEE1C23DB}" type="sibTrans" cxnId="{28C8DAE6-8103-4D01-AFED-C894765F04CB}">
      <dgm:prSet/>
      <dgm:spPr/>
    </dgm:pt>
    <dgm:pt modelId="{7C891F3A-D893-45F6-B16F-195402FF0DA4}">
      <dgm:prSet/>
      <dgm:spPr/>
      <dgm:t>
        <a:bodyPr/>
        <a:lstStyle/>
        <a:p>
          <a:r>
            <a:rPr lang="en-US" dirty="0"/>
            <a:t>Tree execution</a:t>
          </a:r>
        </a:p>
      </dgm:t>
    </dgm:pt>
    <dgm:pt modelId="{015E1012-F9A1-41B7-9C98-249E3EC55801}" type="parTrans" cxnId="{99F352BA-9446-4CAC-8234-EBA0248F5983}">
      <dgm:prSet/>
      <dgm:spPr/>
    </dgm:pt>
    <dgm:pt modelId="{8D7643F8-CAA6-4C8A-A183-C96D821DFB34}" type="sibTrans" cxnId="{99F352BA-9446-4CAC-8234-EBA0248F5983}">
      <dgm:prSet/>
      <dgm:spPr/>
    </dgm:pt>
    <dgm:pt modelId="{062DB44D-824B-47F0-9609-7CBBDFD2A380}">
      <dgm:prSet/>
      <dgm:spPr/>
      <dgm:t>
        <a:bodyPr/>
        <a:lstStyle/>
        <a:p>
          <a:r>
            <a:rPr lang="en-US" dirty="0"/>
            <a:t>Recombination</a:t>
          </a:r>
        </a:p>
      </dgm:t>
    </dgm:pt>
    <dgm:pt modelId="{3EB77A7E-5F90-4F42-A2D4-61B760878A53}" type="parTrans" cxnId="{FFAABAA4-4B55-4C08-8E8E-595CDEDCC81D}">
      <dgm:prSet/>
      <dgm:spPr/>
    </dgm:pt>
    <dgm:pt modelId="{DDBEA909-720C-4482-A67F-8CDA4D8E8CF0}" type="sibTrans" cxnId="{FFAABAA4-4B55-4C08-8E8E-595CDEDCC81D}">
      <dgm:prSet/>
      <dgm:spPr/>
    </dgm:pt>
    <dgm:pt modelId="{DE4BB35B-BF41-4F77-BBD2-1A2E5C2151DC}">
      <dgm:prSet/>
      <dgm:spPr/>
      <dgm:t>
        <a:bodyPr/>
        <a:lstStyle/>
        <a:p>
          <a:r>
            <a:rPr lang="en-US" dirty="0"/>
            <a:t>Mutation</a:t>
          </a:r>
        </a:p>
      </dgm:t>
    </dgm:pt>
    <dgm:pt modelId="{F8C8B685-A30C-4760-8C61-831BEC0FE759}" type="parTrans" cxnId="{A70699E2-BF1F-4F00-9591-15241021FB1C}">
      <dgm:prSet/>
      <dgm:spPr/>
    </dgm:pt>
    <dgm:pt modelId="{3B85687E-FF95-4470-A48A-BD5BDBA43EF4}" type="sibTrans" cxnId="{A70699E2-BF1F-4F00-9591-15241021FB1C}">
      <dgm:prSet/>
      <dgm:spPr/>
    </dgm:pt>
    <dgm:pt modelId="{9A19DA25-B728-41B7-8CD9-339F94A88A9F}">
      <dgm:prSet/>
      <dgm:spPr/>
      <dgm:t>
        <a:bodyPr/>
        <a:lstStyle/>
        <a:p>
          <a:r>
            <a:rPr lang="en-US" dirty="0"/>
            <a:t>Modified </a:t>
          </a:r>
          <a:r>
            <a:rPr lang="en-US" dirty="0" err="1"/>
            <a:t>child_generation</a:t>
          </a:r>
          <a:endParaRPr lang="en-US" dirty="0"/>
        </a:p>
      </dgm:t>
    </dgm:pt>
    <dgm:pt modelId="{B87C75ED-31F7-4951-A060-9F5A2C35E14F}" type="parTrans" cxnId="{9E4D088B-0C56-43FC-B356-2D7F16CC3D1B}">
      <dgm:prSet/>
      <dgm:spPr/>
    </dgm:pt>
    <dgm:pt modelId="{35AFEC8F-6FA7-45AE-ACD3-D0DDB0882900}" type="sibTrans" cxnId="{9E4D088B-0C56-43FC-B356-2D7F16CC3D1B}">
      <dgm:prSet/>
      <dgm:spPr/>
    </dgm:pt>
    <dgm:pt modelId="{0FAC11F5-74E1-4D8B-848B-637AD00B20FF}">
      <dgm:prSet/>
      <dgm:spPr/>
      <dgm:t>
        <a:bodyPr/>
        <a:lstStyle/>
        <a:p>
          <a:r>
            <a:rPr lang="en-US" dirty="0"/>
            <a:t>Tweak your Pac-Man genotype to evolve Ghosts (with slightly different sensors)</a:t>
          </a:r>
        </a:p>
      </dgm:t>
    </dgm:pt>
    <dgm:pt modelId="{BE6A5AC7-A545-41D8-8A15-8A57E1F1F2E9}" type="parTrans" cxnId="{186296EA-B252-47A7-B0D6-DA94F067804C}">
      <dgm:prSet/>
      <dgm:spPr/>
    </dgm:pt>
    <dgm:pt modelId="{B48F938E-9350-4615-A030-001FD4361C20}" type="sibTrans" cxnId="{186296EA-B252-47A7-B0D6-DA94F067804C}">
      <dgm:prSet/>
      <dgm:spPr/>
    </dgm:pt>
    <dgm:pt modelId="{B18F05C7-B710-4C7D-AE45-81FCD15DDFDC}">
      <dgm:prSet/>
      <dgm:spPr/>
      <dgm:t>
        <a:bodyPr/>
        <a:lstStyle/>
        <a:p>
          <a:r>
            <a:rPr lang="en-US" dirty="0"/>
            <a:t>Recall that recombination and mutation are exclusively separate methods for generating a child</a:t>
          </a:r>
        </a:p>
      </dgm:t>
    </dgm:pt>
    <dgm:pt modelId="{EEEC9AB2-A3CD-47D7-A64A-AA124D0AEBA6}" type="parTrans" cxnId="{891DE416-259A-4503-8BB8-AB36251EE9C4}">
      <dgm:prSet/>
      <dgm:spPr/>
    </dgm:pt>
    <dgm:pt modelId="{FEC7FC34-B178-47B2-809A-AEEA77E1B456}" type="sibTrans" cxnId="{891DE416-259A-4503-8BB8-AB36251EE9C4}">
      <dgm:prSet/>
      <dgm:spPr/>
    </dgm:pt>
    <dgm:pt modelId="{81BF8A2F-503A-4D39-B24B-14D488746697}">
      <dgm:prSet/>
      <dgm:spPr/>
      <dgm:t>
        <a:bodyPr/>
        <a:lstStyle/>
        <a:p>
          <a:r>
            <a:rPr lang="en-US" dirty="0"/>
            <a:t>Co-evolve populations for each controller type and perform competitive fitness evaluations</a:t>
          </a:r>
        </a:p>
      </dgm:t>
    </dgm:pt>
    <dgm:pt modelId="{71E27CDC-15F9-4B3A-9671-92DCB7150EF6}" type="parTrans" cxnId="{6B40496B-3D6C-4EA4-B95C-C29BB2C21D90}">
      <dgm:prSet/>
      <dgm:spPr/>
      <dgm:t>
        <a:bodyPr/>
        <a:lstStyle/>
        <a:p>
          <a:endParaRPr lang="en-US"/>
        </a:p>
      </dgm:t>
    </dgm:pt>
    <dgm:pt modelId="{46384055-62BA-4392-9F58-9B8BD676C531}" type="sibTrans" cxnId="{6B40496B-3D6C-4EA4-B95C-C29BB2C21D90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3"/>
      <dgm:spPr/>
    </dgm:pt>
    <dgm:pt modelId="{FDDFFD2A-FE57-445F-9D3C-6D1A7A2DF9B7}" type="pres">
      <dgm:prSet presAssocID="{F921FAD9-8FC8-4487-9E26-EF0AA4B183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3">
        <dgm:presLayoutVars>
          <dgm:bulletEnabled val="1"/>
        </dgm:presLayoutVars>
      </dgm:prSet>
      <dgm:spPr/>
    </dgm:pt>
    <dgm:pt modelId="{6E085352-431D-4B09-B6AA-A2B98F915E85}" type="pres">
      <dgm:prSet presAssocID="{367CB260-A52E-4286-9426-A5D3710C1D1E}" presName="spaceBetweenRectangles" presStyleCnt="0"/>
      <dgm:spPr/>
    </dgm:pt>
    <dgm:pt modelId="{BFEC55CE-7B2A-4033-A871-C615FACAF890}" type="pres">
      <dgm:prSet presAssocID="{5A2E8400-A1BD-42A6-83CE-E580C157804B}" presName="parentLin" presStyleCnt="0"/>
      <dgm:spPr/>
    </dgm:pt>
    <dgm:pt modelId="{75367F32-B761-4097-A3E2-68A663D3C715}" type="pres">
      <dgm:prSet presAssocID="{5A2E8400-A1BD-42A6-83CE-E580C157804B}" presName="parentLeftMargin" presStyleLbl="node1" presStyleIdx="0" presStyleCnt="3"/>
      <dgm:spPr/>
    </dgm:pt>
    <dgm:pt modelId="{716EE859-B97F-4BDD-947A-3C52CAF2B59A}" type="pres">
      <dgm:prSet presAssocID="{5A2E8400-A1BD-42A6-83CE-E580C15780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9C2F6-1DF7-4B6C-952A-FEAC2C34945D}" type="pres">
      <dgm:prSet presAssocID="{5A2E8400-A1BD-42A6-83CE-E580C157804B}" presName="negativeSpace" presStyleCnt="0"/>
      <dgm:spPr/>
    </dgm:pt>
    <dgm:pt modelId="{DC1CCD81-E9C1-4770-B26A-D9E557ACBC26}" type="pres">
      <dgm:prSet presAssocID="{5A2E8400-A1BD-42A6-83CE-E580C157804B}" presName="childText" presStyleLbl="conFgAcc1" presStyleIdx="1" presStyleCnt="3">
        <dgm:presLayoutVars>
          <dgm:bulletEnabled val="1"/>
        </dgm:presLayoutVars>
      </dgm:prSet>
      <dgm:spPr/>
    </dgm:pt>
    <dgm:pt modelId="{B5EC77C2-902A-48D7-BD26-E362FA2B1DA9}" type="pres">
      <dgm:prSet presAssocID="{E3870EAC-A20B-4D4F-A6FA-70449A45759A}" presName="spaceBetweenRectangles" presStyleCnt="0"/>
      <dgm:spPr/>
    </dgm:pt>
    <dgm:pt modelId="{1296B566-BF40-46C3-8CF4-F95B21CAFF3A}" type="pres">
      <dgm:prSet presAssocID="{AFA94DD3-05F2-4A80-A727-6F713D407832}" presName="parentLin" presStyleCnt="0"/>
      <dgm:spPr/>
    </dgm:pt>
    <dgm:pt modelId="{756C57C4-F358-47B1-8132-85807F563A30}" type="pres">
      <dgm:prSet presAssocID="{AFA94DD3-05F2-4A80-A727-6F713D407832}" presName="parentLeftMargin" presStyleLbl="node1" presStyleIdx="1" presStyleCnt="3"/>
      <dgm:spPr/>
    </dgm:pt>
    <dgm:pt modelId="{E2F8882D-283A-4D4F-A4F3-126547625ED1}" type="pres">
      <dgm:prSet presAssocID="{AFA94DD3-05F2-4A80-A727-6F713D4078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F61B5F-D2C2-4E07-860A-6A99D8BADCEC}" type="pres">
      <dgm:prSet presAssocID="{AFA94DD3-05F2-4A80-A727-6F713D407832}" presName="negativeSpace" presStyleCnt="0"/>
      <dgm:spPr/>
    </dgm:pt>
    <dgm:pt modelId="{326AC6E2-3EA0-43E8-966F-5EA4881CA249}" type="pres">
      <dgm:prSet presAssocID="{AFA94DD3-05F2-4A80-A727-6F713D4078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891DE416-259A-4503-8BB8-AB36251EE9C4}" srcId="{9A19DA25-B728-41B7-8CD9-339F94A88A9F}" destId="{B18F05C7-B710-4C7D-AE45-81FCD15DDFDC}" srcOrd="0" destOrd="0" parTransId="{EEEC9AB2-A3CD-47D7-A64A-AA124D0AEBA6}" sibTransId="{FEC7FC34-B178-47B2-809A-AEEA77E1B456}"/>
    <dgm:cxn modelId="{D0123017-73A4-47AE-A1DE-FB0D8431F690}" type="presOf" srcId="{5A2E8400-A1BD-42A6-83CE-E580C157804B}" destId="{716EE859-B97F-4BDD-947A-3C52CAF2B59A}" srcOrd="1" destOrd="0" presId="urn:microsoft.com/office/officeart/2005/8/layout/list1"/>
    <dgm:cxn modelId="{B6BC5761-C250-43A3-92F5-A2110C829583}" type="presOf" srcId="{7E5577E6-8D23-48F9-8F19-2A8B8FAE9AFE}" destId="{49CD3D8C-1F11-4D73-B802-0E5D697281B6}" srcOrd="0" destOrd="3" presId="urn:microsoft.com/office/officeart/2005/8/layout/list1"/>
    <dgm:cxn modelId="{C5929847-8825-4DF1-BD2F-1116FA11645B}" type="presOf" srcId="{062DB44D-824B-47F0-9609-7CBBDFD2A380}" destId="{DC1CCD81-E9C1-4770-B26A-D9E557ACBC26}" srcOrd="0" destOrd="0" presId="urn:microsoft.com/office/officeart/2005/8/layout/list1"/>
    <dgm:cxn modelId="{A3A8C669-C10A-40F1-8834-4CD74A08A7FF}" type="presOf" srcId="{81BF8A2F-503A-4D39-B24B-14D488746697}" destId="{326AC6E2-3EA0-43E8-966F-5EA4881CA249}" srcOrd="0" destOrd="1" presId="urn:microsoft.com/office/officeart/2005/8/layout/list1"/>
    <dgm:cxn modelId="{1B40534A-AC38-40A0-9E97-89A8A200F565}" type="presOf" srcId="{B18F05C7-B710-4C7D-AE45-81FCD15DDFDC}" destId="{DC1CCD81-E9C1-4770-B26A-D9E557ACBC26}" srcOrd="0" destOrd="3" presId="urn:microsoft.com/office/officeart/2005/8/layout/list1"/>
    <dgm:cxn modelId="{6684D16A-8DF5-45A7-B089-CDAECDF46686}" type="presOf" srcId="{5A2E8400-A1BD-42A6-83CE-E580C157804B}" destId="{75367F32-B761-4097-A3E2-68A663D3C715}" srcOrd="0" destOrd="0" presId="urn:microsoft.com/office/officeart/2005/8/layout/list1"/>
    <dgm:cxn modelId="{6B40496B-3D6C-4EA4-B95C-C29BB2C21D90}" srcId="{AFA94DD3-05F2-4A80-A727-6F713D407832}" destId="{81BF8A2F-503A-4D39-B24B-14D488746697}" srcOrd="1" destOrd="0" parTransId="{71E27CDC-15F9-4B3A-9671-92DCB7150EF6}" sibTransId="{46384055-62BA-4392-9F58-9B8BD676C531}"/>
    <dgm:cxn modelId="{3959BF74-5147-4D50-AF14-C250A346D1EE}" srcId="{F02790B6-8315-4003-8D64-9DF6DEFCAF4A}" destId="{FA65B934-8E0C-404E-8D82-00198CA542D0}" srcOrd="0" destOrd="0" parTransId="{D9B6DAAF-AF38-454A-8881-D30355E99127}" sibTransId="{1333B025-9EC7-42D5-A6C4-CEEB8863295C}"/>
    <dgm:cxn modelId="{7BE76855-431A-4E57-8244-0CCD492624F6}" type="presOf" srcId="{0FAC11F5-74E1-4D8B-848B-637AD00B20FF}" destId="{326AC6E2-3EA0-43E8-966F-5EA4881CA249}" srcOrd="0" destOrd="0" presId="urn:microsoft.com/office/officeart/2005/8/layout/list1"/>
    <dgm:cxn modelId="{1E109F7B-BA9E-4C28-B950-6725A5462BBA}" srcId="{F02790B6-8315-4003-8D64-9DF6DEFCAF4A}" destId="{7DB64B11-2CBF-4BE8-8E83-CCF234CB48E3}" srcOrd="1" destOrd="0" parTransId="{9F2529F1-8D7C-4930-AD85-76D4E149A837}" sibTransId="{1F937C6A-8AB9-4141-BCA4-EF23C85C40BA}"/>
    <dgm:cxn modelId="{9E4D088B-0C56-43FC-B356-2D7F16CC3D1B}" srcId="{5A2E8400-A1BD-42A6-83CE-E580C157804B}" destId="{9A19DA25-B728-41B7-8CD9-339F94A88A9F}" srcOrd="2" destOrd="0" parTransId="{B87C75ED-31F7-4951-A060-9F5A2C35E14F}" sibTransId="{35AFEC8F-6FA7-45AE-ACD3-D0DDB0882900}"/>
    <dgm:cxn modelId="{F16F3094-6062-4467-AC05-9C3191109A5F}" type="presOf" srcId="{AFA94DD3-05F2-4A80-A727-6F713D407832}" destId="{E2F8882D-283A-4D4F-A4F3-126547625ED1}" srcOrd="1" destOrd="0" presId="urn:microsoft.com/office/officeart/2005/8/layout/list1"/>
    <dgm:cxn modelId="{FFAABAA4-4B55-4C08-8E8E-595CDEDCC81D}" srcId="{5A2E8400-A1BD-42A6-83CE-E580C157804B}" destId="{062DB44D-824B-47F0-9609-7CBBDFD2A380}" srcOrd="0" destOrd="0" parTransId="{3EB77A7E-5F90-4F42-A2D4-61B760878A53}" sibTransId="{DDBEA909-720C-4482-A67F-8CDA4D8E8CF0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74DF1FB5-EB74-4542-85DA-2349114430C9}" type="presOf" srcId="{DE4BB35B-BF41-4F77-BBD2-1A2E5C2151DC}" destId="{DC1CCD81-E9C1-4770-B26A-D9E557ACBC26}" srcOrd="0" destOrd="1" presId="urn:microsoft.com/office/officeart/2005/8/layout/list1"/>
    <dgm:cxn modelId="{269B6EB6-471D-4966-8EBA-183521CB02B2}" type="presOf" srcId="{AFA94DD3-05F2-4A80-A727-6F713D407832}" destId="{756C57C4-F358-47B1-8132-85807F563A30}" srcOrd="0" destOrd="0" presId="urn:microsoft.com/office/officeart/2005/8/layout/list1"/>
    <dgm:cxn modelId="{99F352BA-9446-4CAC-8234-EBA0248F5983}" srcId="{F921FAD9-8FC8-4487-9E26-EF0AA4B183E5}" destId="{7C891F3A-D893-45F6-B16F-195402FF0DA4}" srcOrd="2" destOrd="0" parTransId="{015E1012-F9A1-41B7-9C98-249E3EC55801}" sibTransId="{8D7643F8-CAA6-4C8A-A183-C96D821DFB34}"/>
    <dgm:cxn modelId="{1A928EC4-8E81-4C5F-80E6-D1B4B0940C8D}" srcId="{58D1069C-24F5-4E35-B345-37A750B06625}" destId="{AFA94DD3-05F2-4A80-A727-6F713D407832}" srcOrd="2" destOrd="0" parTransId="{18DBB61E-F55B-49F8-AEE6-4009A6A0FC18}" sibTransId="{20A4431D-DB58-44F6-95E5-4C8D44312331}"/>
    <dgm:cxn modelId="{1D6C7FC5-7620-48A1-866B-662FB6F37C24}" type="presOf" srcId="{7C891F3A-D893-45F6-B16F-195402FF0DA4}" destId="{49CD3D8C-1F11-4D73-B802-0E5D697281B6}" srcOrd="0" destOrd="4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90CEA7CB-AA30-4C4C-94FA-AE7A21D85D06}" type="presOf" srcId="{9A19DA25-B728-41B7-8CD9-339F94A88A9F}" destId="{DC1CCD81-E9C1-4770-B26A-D9E557ACBC26}" srcOrd="0" destOrd="2" presId="urn:microsoft.com/office/officeart/2005/8/layout/list1"/>
    <dgm:cxn modelId="{74F1E9CC-99CA-4A1B-ACD0-8EF280F8AD2F}" type="presOf" srcId="{F02790B6-8315-4003-8D64-9DF6DEFCAF4A}" destId="{49CD3D8C-1F11-4D73-B802-0E5D697281B6}" srcOrd="0" destOrd="0" presId="urn:microsoft.com/office/officeart/2005/8/layout/list1"/>
    <dgm:cxn modelId="{6C5CAACE-412F-4153-A86A-B22F09E94CBF}" type="presOf" srcId="{FA65B934-8E0C-404E-8D82-00198CA542D0}" destId="{49CD3D8C-1F11-4D73-B802-0E5D697281B6}" srcOrd="0" destOrd="1" presId="urn:microsoft.com/office/officeart/2005/8/layout/list1"/>
    <dgm:cxn modelId="{B065E4DA-C357-4350-B266-BF6E0F308D3A}" srcId="{F921FAD9-8FC8-4487-9E26-EF0AA4B183E5}" destId="{F02790B6-8315-4003-8D64-9DF6DEFCAF4A}" srcOrd="0" destOrd="0" parTransId="{941B1BBD-4FA6-45FE-BEEF-A3214E3FBC98}" sibTransId="{5585320B-4920-4177-B77A-C4C402765E07}"/>
    <dgm:cxn modelId="{A70699E2-BF1F-4F00-9591-15241021FB1C}" srcId="{5A2E8400-A1BD-42A6-83CE-E580C157804B}" destId="{DE4BB35B-BF41-4F77-BBD2-1A2E5C2151DC}" srcOrd="1" destOrd="0" parTransId="{F8C8B685-A30C-4760-8C61-831BEC0FE759}" sibTransId="{3B85687E-FF95-4470-A48A-BD5BDBA43EF4}"/>
    <dgm:cxn modelId="{28C8DAE6-8103-4D01-AFED-C894765F04CB}" srcId="{F921FAD9-8FC8-4487-9E26-EF0AA4B183E5}" destId="{7E5577E6-8D23-48F9-8F19-2A8B8FAE9AFE}" srcOrd="1" destOrd="0" parTransId="{4A6897D3-2FE4-4493-83FF-A442AC0167CA}" sibTransId="{AA9D97B7-CF3A-47DB-B3B5-C79CEE1C23DB}"/>
    <dgm:cxn modelId="{186296EA-B252-47A7-B0D6-DA94F067804C}" srcId="{AFA94DD3-05F2-4A80-A727-6F713D407832}" destId="{0FAC11F5-74E1-4D8B-848B-637AD00B20FF}" srcOrd="0" destOrd="0" parTransId="{BE6A5AC7-A545-41D8-8A15-8A57E1F1F2E9}" sibTransId="{B48F938E-9350-4615-A030-001FD4361C20}"/>
    <dgm:cxn modelId="{B22DDBEB-2CAA-42CC-A19F-06CA0CCB7670}" srcId="{58D1069C-24F5-4E35-B345-37A750B06625}" destId="{5A2E8400-A1BD-42A6-83CE-E580C157804B}" srcOrd="1" destOrd="0" parTransId="{958EADD1-5F50-44DC-8974-2F390CD620B4}" sibTransId="{E3870EAC-A20B-4D4F-A6FA-70449A45759A}"/>
    <dgm:cxn modelId="{C18184F3-106E-49AE-B425-5034B1FEF7C1}" type="presOf" srcId="{7DB64B11-2CBF-4BE8-8E83-CCF234CB48E3}" destId="{49CD3D8C-1F11-4D73-B802-0E5D697281B6}" srcOrd="0" destOrd="2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08F5D0E3-6E28-4C18-909B-745E9BB26447}" type="presParOf" srcId="{8E2D6106-00BF-4752-930D-036E5F4A0812}" destId="{6E085352-431D-4B09-B6AA-A2B98F915E85}" srcOrd="3" destOrd="0" presId="urn:microsoft.com/office/officeart/2005/8/layout/list1"/>
    <dgm:cxn modelId="{0D5C406E-7BD2-4471-A4EB-C55057F31F2D}" type="presParOf" srcId="{8E2D6106-00BF-4752-930D-036E5F4A0812}" destId="{BFEC55CE-7B2A-4033-A871-C615FACAF890}" srcOrd="4" destOrd="0" presId="urn:microsoft.com/office/officeart/2005/8/layout/list1"/>
    <dgm:cxn modelId="{D8397991-10D5-444A-A9A7-98378EB4513D}" type="presParOf" srcId="{BFEC55CE-7B2A-4033-A871-C615FACAF890}" destId="{75367F32-B761-4097-A3E2-68A663D3C715}" srcOrd="0" destOrd="0" presId="urn:microsoft.com/office/officeart/2005/8/layout/list1"/>
    <dgm:cxn modelId="{D07FDB41-8CAF-4832-852D-66FE2503BFC9}" type="presParOf" srcId="{BFEC55CE-7B2A-4033-A871-C615FACAF890}" destId="{716EE859-B97F-4BDD-947A-3C52CAF2B59A}" srcOrd="1" destOrd="0" presId="urn:microsoft.com/office/officeart/2005/8/layout/list1"/>
    <dgm:cxn modelId="{7EF7A89B-F316-416B-BBF4-775C8CE98F57}" type="presParOf" srcId="{8E2D6106-00BF-4752-930D-036E5F4A0812}" destId="{A379C2F6-1DF7-4B6C-952A-FEAC2C34945D}" srcOrd="5" destOrd="0" presId="urn:microsoft.com/office/officeart/2005/8/layout/list1"/>
    <dgm:cxn modelId="{9A67B3BD-137A-4C5B-A226-6BE879F195A4}" type="presParOf" srcId="{8E2D6106-00BF-4752-930D-036E5F4A0812}" destId="{DC1CCD81-E9C1-4770-B26A-D9E557ACBC26}" srcOrd="6" destOrd="0" presId="urn:microsoft.com/office/officeart/2005/8/layout/list1"/>
    <dgm:cxn modelId="{A9563900-54DC-4C6E-807B-5A3560462999}" type="presParOf" srcId="{8E2D6106-00BF-4752-930D-036E5F4A0812}" destId="{B5EC77C2-902A-48D7-BD26-E362FA2B1DA9}" srcOrd="7" destOrd="0" presId="urn:microsoft.com/office/officeart/2005/8/layout/list1"/>
    <dgm:cxn modelId="{1289C3F5-E39D-40FD-BF71-6D31A1364414}" type="presParOf" srcId="{8E2D6106-00BF-4752-930D-036E5F4A0812}" destId="{1296B566-BF40-46C3-8CF4-F95B21CAFF3A}" srcOrd="8" destOrd="0" presId="urn:microsoft.com/office/officeart/2005/8/layout/list1"/>
    <dgm:cxn modelId="{1C5C0286-D5BF-4769-AE8E-13E326660E11}" type="presParOf" srcId="{1296B566-BF40-46C3-8CF4-F95B21CAFF3A}" destId="{756C57C4-F358-47B1-8132-85807F563A30}" srcOrd="0" destOrd="0" presId="urn:microsoft.com/office/officeart/2005/8/layout/list1"/>
    <dgm:cxn modelId="{2213DE4F-9E13-41D2-84C5-4D0249480476}" type="presParOf" srcId="{1296B566-BF40-46C3-8CF4-F95B21CAFF3A}" destId="{E2F8882D-283A-4D4F-A4F3-126547625ED1}" srcOrd="1" destOrd="0" presId="urn:microsoft.com/office/officeart/2005/8/layout/list1"/>
    <dgm:cxn modelId="{1105E7D2-216F-44C6-B646-0C70232DF68A}" type="presParOf" srcId="{8E2D6106-00BF-4752-930D-036E5F4A0812}" destId="{39F61B5F-D2C2-4E07-860A-6A99D8BADCEC}" srcOrd="9" destOrd="0" presId="urn:microsoft.com/office/officeart/2005/8/layout/list1"/>
    <dgm:cxn modelId="{50D90AEC-3915-4493-9CF8-94D5991D4186}" type="presParOf" srcId="{8E2D6106-00BF-4752-930D-036E5F4A0812}" destId="{326AC6E2-3EA0-43E8-966F-5EA4881CA2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Implement Tree Generation First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C23550FC-CCA5-48E2-9C6E-5321673F185F}">
      <dgm:prSet/>
      <dgm:spPr/>
      <dgm:t>
        <a:bodyPr/>
        <a:lstStyle/>
        <a:p>
          <a:r>
            <a:rPr lang="en-US" dirty="0"/>
            <a:t>Populate tree type and ignore execution at first</a:t>
          </a:r>
        </a:p>
      </dgm:t>
    </dgm:pt>
    <dgm:pt modelId="{AB24C149-9536-49FF-9284-A77C44420800}" type="parTrans" cxnId="{E35576E7-2937-4170-B372-5BD3C0114ABE}">
      <dgm:prSet/>
      <dgm:spPr/>
      <dgm:t>
        <a:bodyPr/>
        <a:lstStyle/>
        <a:p>
          <a:endParaRPr lang="en-US"/>
        </a:p>
      </dgm:t>
    </dgm:pt>
    <dgm:pt modelId="{7897B8C5-885E-4CFA-8422-8A0A4B965184}" type="sibTrans" cxnId="{E35576E7-2937-4170-B372-5BD3C0114ABE}">
      <dgm:prSet/>
      <dgm:spPr/>
      <dgm:t>
        <a:bodyPr/>
        <a:lstStyle/>
        <a:p>
          <a:endParaRPr lang="en-US"/>
        </a:p>
      </dgm:t>
    </dgm:pt>
    <dgm:pt modelId="{934EA91D-D4E5-4069-B142-B70BC900A6D4}">
      <dgm:prSet/>
      <dgm:spPr/>
      <dgm:t>
        <a:bodyPr/>
        <a:lstStyle/>
        <a:p>
          <a:r>
            <a:rPr lang="en-US" dirty="0"/>
            <a:t>Sensor input primitives are a likely place for failure</a:t>
          </a:r>
        </a:p>
      </dgm:t>
    </dgm:pt>
    <dgm:pt modelId="{8A079F32-1C4C-4878-B9BC-9CC9466AE4A1}" type="parTrans" cxnId="{876EE063-92FB-42C9-8DEB-7878B5787D2A}">
      <dgm:prSet/>
      <dgm:spPr/>
      <dgm:t>
        <a:bodyPr/>
        <a:lstStyle/>
        <a:p>
          <a:endParaRPr lang="en-US"/>
        </a:p>
      </dgm:t>
    </dgm:pt>
    <dgm:pt modelId="{267E9BD9-144D-4C49-936F-16D4005B9162}" type="sibTrans" cxnId="{876EE063-92FB-42C9-8DEB-7878B5787D2A}">
      <dgm:prSet/>
      <dgm:spPr/>
      <dgm:t>
        <a:bodyPr/>
        <a:lstStyle/>
        <a:p>
          <a:endParaRPr lang="en-US"/>
        </a:p>
      </dgm:t>
    </dgm:pt>
    <dgm:pt modelId="{F55EF09B-121E-4CC8-A3A2-E683B4C15039}">
      <dgm:prSet/>
      <dgm:spPr/>
      <dgm:t>
        <a:bodyPr/>
        <a:lstStyle/>
        <a:p>
          <a:r>
            <a:rPr lang="en-US" dirty="0"/>
            <a:t>Operator primitives are easier</a:t>
          </a:r>
        </a:p>
      </dgm:t>
    </dgm:pt>
    <dgm:pt modelId="{117345C4-5318-470F-86E1-8488C2FB7E2B}" type="parTrans" cxnId="{EAA83A8A-92CA-4A4D-A321-EFBABA453B6D}">
      <dgm:prSet/>
      <dgm:spPr/>
      <dgm:t>
        <a:bodyPr/>
        <a:lstStyle/>
        <a:p>
          <a:endParaRPr lang="en-US"/>
        </a:p>
      </dgm:t>
    </dgm:pt>
    <dgm:pt modelId="{1D25FF71-FDB6-4199-A832-B53BEB60BA11}" type="sibTrans" cxnId="{EAA83A8A-92CA-4A4D-A321-EFBABA453B6D}">
      <dgm:prSet/>
      <dgm:spPr/>
      <dgm:t>
        <a:bodyPr/>
        <a:lstStyle/>
        <a:p>
          <a:endParaRPr lang="en-US"/>
        </a:p>
      </dgm:t>
    </dgm:pt>
    <dgm:pt modelId="{F8C78E53-4CED-4353-B9DF-9C68EE3C206F}">
      <dgm:prSet/>
      <dgm:spPr/>
      <dgm:t>
        <a:bodyPr/>
        <a:lstStyle/>
        <a:p>
          <a:r>
            <a:rPr lang="en-US" dirty="0"/>
            <a:t>Don’t forget about division by zero though</a:t>
          </a:r>
        </a:p>
      </dgm:t>
    </dgm:pt>
    <dgm:pt modelId="{33EC75BD-FB5F-4E49-9D86-D14BE13172DB}" type="parTrans" cxnId="{D3D6E608-5FD7-4E5B-A5C1-26E151B0AABD}">
      <dgm:prSet/>
      <dgm:spPr/>
      <dgm:t>
        <a:bodyPr/>
        <a:lstStyle/>
        <a:p>
          <a:endParaRPr lang="en-US"/>
        </a:p>
      </dgm:t>
    </dgm:pt>
    <dgm:pt modelId="{282B4005-5818-4E3B-83CF-AC18A01F7CAE}" type="sibTrans" cxnId="{D3D6E608-5FD7-4E5B-A5C1-26E151B0AABD}">
      <dgm:prSet/>
      <dgm:spPr/>
      <dgm:t>
        <a:bodyPr/>
        <a:lstStyle/>
        <a:p>
          <a:endParaRPr lang="en-US"/>
        </a:p>
      </dgm:t>
    </dgm:pt>
    <dgm:pt modelId="{19DB9655-B0CF-425E-A295-3E33F2541F64}">
      <dgm:prSet/>
      <dgm:spPr/>
      <dgm:t>
        <a:bodyPr/>
        <a:lstStyle/>
        <a:p>
          <a:r>
            <a:rPr lang="en-US" dirty="0"/>
            <a:t>Don’t Dev Yourself Into A Corner</a:t>
          </a:r>
        </a:p>
      </dgm:t>
    </dgm:pt>
    <dgm:pt modelId="{BBDE3040-80FE-40A6-9169-1955C76A204A}" type="parTrans" cxnId="{B90AB102-8173-4164-BA7C-91586A8120F9}">
      <dgm:prSet/>
      <dgm:spPr/>
      <dgm:t>
        <a:bodyPr/>
        <a:lstStyle/>
        <a:p>
          <a:endParaRPr lang="en-US"/>
        </a:p>
      </dgm:t>
    </dgm:pt>
    <dgm:pt modelId="{06D37414-2138-4C29-9E9B-6BD98C0B92E3}" type="sibTrans" cxnId="{B90AB102-8173-4164-BA7C-91586A8120F9}">
      <dgm:prSet/>
      <dgm:spPr/>
      <dgm:t>
        <a:bodyPr/>
        <a:lstStyle/>
        <a:p>
          <a:endParaRPr lang="en-US"/>
        </a:p>
      </dgm:t>
    </dgm:pt>
    <dgm:pt modelId="{87BF2C1B-E03D-4366-B226-1F964AB02F32}">
      <dgm:prSet/>
      <dgm:spPr/>
      <dgm:t>
        <a:bodyPr/>
        <a:lstStyle/>
        <a:p>
          <a:r>
            <a:rPr lang="en-US" dirty="0"/>
            <a:t>Print trees and use the tree checker tool</a:t>
          </a:r>
        </a:p>
      </dgm:t>
    </dgm:pt>
    <dgm:pt modelId="{C774927C-FA98-46BD-8440-E5FFA6413B6D}" type="parTrans" cxnId="{7D808ACA-A77A-46E4-BDA8-A372ABFD9C15}">
      <dgm:prSet/>
      <dgm:spPr/>
      <dgm:t>
        <a:bodyPr/>
        <a:lstStyle/>
        <a:p>
          <a:endParaRPr lang="en-US"/>
        </a:p>
      </dgm:t>
    </dgm:pt>
    <dgm:pt modelId="{5E4C88E2-F966-4EE6-BC5D-D0C5F94E4CE4}" type="sibTrans" cxnId="{7D808ACA-A77A-46E4-BDA8-A372ABFD9C15}">
      <dgm:prSet/>
      <dgm:spPr/>
      <dgm:t>
        <a:bodyPr/>
        <a:lstStyle/>
        <a:p>
          <a:endParaRPr lang="en-US"/>
        </a:p>
      </dgm:t>
    </dgm:pt>
    <dgm:pt modelId="{6EEE8D57-4B5D-4723-A11B-EC741E5C822F}">
      <dgm:prSet/>
      <dgm:spPr/>
      <dgm:t>
        <a:bodyPr/>
        <a:lstStyle/>
        <a:p>
          <a:r>
            <a:rPr lang="en-US" dirty="0"/>
            <a:t>Test Execution With Single-Node Trees</a:t>
          </a:r>
        </a:p>
      </dgm:t>
    </dgm:pt>
    <dgm:pt modelId="{7C9F54F7-496F-4841-84FB-73D67B5F8ABF}" type="sibTrans" cxnId="{7E69448B-0D55-4DD0-9E06-5E9A0669B55F}">
      <dgm:prSet/>
      <dgm:spPr/>
      <dgm:t>
        <a:bodyPr/>
        <a:lstStyle/>
        <a:p>
          <a:endParaRPr lang="en-US"/>
        </a:p>
      </dgm:t>
    </dgm:pt>
    <dgm:pt modelId="{469870D7-9E83-4622-AA7C-B1369B19175D}" type="parTrans" cxnId="{7E69448B-0D55-4DD0-9E06-5E9A0669B55F}">
      <dgm:prSet/>
      <dgm:spPr/>
      <dgm:t>
        <a:bodyPr/>
        <a:lstStyle/>
        <a:p>
          <a:endParaRPr lang="en-US"/>
        </a:p>
      </dgm:t>
    </dgm:pt>
    <dgm:pt modelId="{D926CEB2-3E3B-4CFC-BD47-5F7B883595A3}">
      <dgm:prSet/>
      <dgm:spPr/>
      <dgm:t>
        <a:bodyPr/>
        <a:lstStyle/>
        <a:p>
          <a:r>
            <a:rPr lang="en-US" dirty="0"/>
            <a:t>Assignment series 2 is more open-ended</a:t>
          </a:r>
        </a:p>
      </dgm:t>
    </dgm:pt>
    <dgm:pt modelId="{17E36FDB-D8DF-4B04-8378-00A0359DDC48}" type="parTrans" cxnId="{CB758A96-D008-4CE8-A9A8-C89AFF4326AD}">
      <dgm:prSet/>
      <dgm:spPr/>
      <dgm:t>
        <a:bodyPr/>
        <a:lstStyle/>
        <a:p>
          <a:endParaRPr lang="en-US"/>
        </a:p>
      </dgm:t>
    </dgm:pt>
    <dgm:pt modelId="{E5AD03D4-2F11-4BCF-87EB-8279F43F8DFE}" type="sibTrans" cxnId="{CB758A96-D008-4CE8-A9A8-C89AFF4326AD}">
      <dgm:prSet/>
      <dgm:spPr/>
      <dgm:t>
        <a:bodyPr/>
        <a:lstStyle/>
        <a:p>
          <a:endParaRPr lang="en-US"/>
        </a:p>
      </dgm:t>
    </dgm:pt>
    <dgm:pt modelId="{A0252532-9A70-47A2-BFD8-A21BE7DAEBD3}">
      <dgm:prSet/>
      <dgm:spPr/>
      <dgm:t>
        <a:bodyPr/>
        <a:lstStyle/>
        <a:p>
          <a:r>
            <a:rPr lang="en-US" dirty="0"/>
            <a:t>Keep recombination and mutation in mind</a:t>
          </a:r>
        </a:p>
      </dgm:t>
    </dgm:pt>
    <dgm:pt modelId="{75F51EE1-9BA9-4C9F-A92E-0C16965258EB}" type="parTrans" cxnId="{EDB8AE77-A95B-4E85-9816-00F6366293BC}">
      <dgm:prSet/>
      <dgm:spPr/>
      <dgm:t>
        <a:bodyPr/>
        <a:lstStyle/>
        <a:p>
          <a:endParaRPr lang="en-US"/>
        </a:p>
      </dgm:t>
    </dgm:pt>
    <dgm:pt modelId="{E1D2FF10-956A-4864-928F-1F297AF2B7DD}" type="sibTrans" cxnId="{EDB8AE77-A95B-4E85-9816-00F6366293BC}">
      <dgm:prSet/>
      <dgm:spPr/>
      <dgm:t>
        <a:bodyPr/>
        <a:lstStyle/>
        <a:p>
          <a:endParaRPr lang="en-US"/>
        </a:p>
      </dgm:t>
    </dgm:pt>
    <dgm:pt modelId="{8809E1B4-3F55-4CC3-8686-9487AAE232AF}">
      <dgm:prSet/>
      <dgm:spPr/>
      <dgm:t>
        <a:bodyPr/>
        <a:lstStyle/>
        <a:p>
          <a:r>
            <a:rPr lang="en-US" dirty="0"/>
            <a:t>Dynamic Programming Can Make Agent Execution Much Faster</a:t>
          </a:r>
        </a:p>
      </dgm:t>
    </dgm:pt>
    <dgm:pt modelId="{CC89C977-872F-4FCA-B07C-6B5E1DAA89F2}" type="parTrans" cxnId="{A22E8552-9626-491C-99CF-F92177C41828}">
      <dgm:prSet/>
      <dgm:spPr/>
    </dgm:pt>
    <dgm:pt modelId="{9F37F8B5-B716-4DDD-8F01-14B480C0BB66}" type="sibTrans" cxnId="{A22E8552-9626-491C-99CF-F92177C41828}">
      <dgm:prSet/>
      <dgm:spPr/>
    </dgm:pt>
    <dgm:pt modelId="{E1F0DFE2-CE1A-4BE1-8951-36D390B09987}">
      <dgm:prSet/>
      <dgm:spPr/>
      <dgm:t>
        <a:bodyPr/>
        <a:lstStyle/>
        <a:p>
          <a:r>
            <a:rPr lang="en-US" dirty="0"/>
            <a:t>Two instances of the </a:t>
          </a:r>
          <a:r>
            <a:rPr lang="en-US"/>
            <a:t>same sensor </a:t>
          </a:r>
          <a:r>
            <a:rPr lang="en-US" dirty="0"/>
            <a:t>typically return the same value for a given state</a:t>
          </a:r>
        </a:p>
      </dgm:t>
    </dgm:pt>
    <dgm:pt modelId="{5FDA1B3D-6113-4D60-84DF-AF61BB0668AA}" type="parTrans" cxnId="{37AC4A6A-3AA4-4833-B889-2A80433E48B9}">
      <dgm:prSet/>
      <dgm:spPr/>
    </dgm:pt>
    <dgm:pt modelId="{8127F6D5-D25A-4A33-BE05-82216F9241E4}" type="sibTrans" cxnId="{37AC4A6A-3AA4-4833-B889-2A80433E48B9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4"/>
      <dgm:spPr/>
    </dgm:pt>
    <dgm:pt modelId="{FDDFFD2A-FE57-445F-9D3C-6D1A7A2DF9B7}" type="pres">
      <dgm:prSet presAssocID="{F921FAD9-8FC8-4487-9E26-EF0AA4B183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4">
        <dgm:presLayoutVars>
          <dgm:bulletEnabled val="1"/>
        </dgm:presLayoutVars>
      </dgm:prSet>
      <dgm:spPr/>
    </dgm:pt>
    <dgm:pt modelId="{C9CE1E2D-350D-4376-8CE3-30C543E0F148}" type="pres">
      <dgm:prSet presAssocID="{367CB260-A52E-4286-9426-A5D3710C1D1E}" presName="spaceBetweenRectangles" presStyleCnt="0"/>
      <dgm:spPr/>
    </dgm:pt>
    <dgm:pt modelId="{918FC355-9CAB-464C-A38D-3834F64ACA0B}" type="pres">
      <dgm:prSet presAssocID="{6EEE8D57-4B5D-4723-A11B-EC741E5C822F}" presName="parentLin" presStyleCnt="0"/>
      <dgm:spPr/>
    </dgm:pt>
    <dgm:pt modelId="{4DF0FB26-DA9F-49BB-A08A-662B0219C9C0}" type="pres">
      <dgm:prSet presAssocID="{6EEE8D57-4B5D-4723-A11B-EC741E5C822F}" presName="parentLeftMargin" presStyleLbl="node1" presStyleIdx="0" presStyleCnt="4"/>
      <dgm:spPr/>
    </dgm:pt>
    <dgm:pt modelId="{73A43D61-40F7-4049-8B9F-218FE525B002}" type="pres">
      <dgm:prSet presAssocID="{6EEE8D57-4B5D-4723-A11B-EC741E5C82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76CFB3-17D2-4292-A49E-CCAB8B996AD1}" type="pres">
      <dgm:prSet presAssocID="{6EEE8D57-4B5D-4723-A11B-EC741E5C822F}" presName="negativeSpace" presStyleCnt="0"/>
      <dgm:spPr/>
    </dgm:pt>
    <dgm:pt modelId="{49E1D8C2-FC18-47BB-9E96-E4F02D754030}" type="pres">
      <dgm:prSet presAssocID="{6EEE8D57-4B5D-4723-A11B-EC741E5C822F}" presName="childText" presStyleLbl="conFgAcc1" presStyleIdx="1" presStyleCnt="4">
        <dgm:presLayoutVars>
          <dgm:bulletEnabled val="1"/>
        </dgm:presLayoutVars>
      </dgm:prSet>
      <dgm:spPr/>
    </dgm:pt>
    <dgm:pt modelId="{57623B64-7954-4ABF-9E68-565198C4FBF2}" type="pres">
      <dgm:prSet presAssocID="{7C9F54F7-496F-4841-84FB-73D67B5F8ABF}" presName="spaceBetweenRectangles" presStyleCnt="0"/>
      <dgm:spPr/>
    </dgm:pt>
    <dgm:pt modelId="{ADFA64B2-9E85-4A70-8110-1910ECCDF3A1}" type="pres">
      <dgm:prSet presAssocID="{8809E1B4-3F55-4CC3-8686-9487AAE232AF}" presName="parentLin" presStyleCnt="0"/>
      <dgm:spPr/>
    </dgm:pt>
    <dgm:pt modelId="{E6AA8032-029C-415B-94D2-A06832F8952B}" type="pres">
      <dgm:prSet presAssocID="{8809E1B4-3F55-4CC3-8686-9487AAE232AF}" presName="parentLeftMargin" presStyleLbl="node1" presStyleIdx="1" presStyleCnt="4"/>
      <dgm:spPr/>
    </dgm:pt>
    <dgm:pt modelId="{2D6FADE5-D8C6-42DD-869D-E3803F5BD10B}" type="pres">
      <dgm:prSet presAssocID="{8809E1B4-3F55-4CC3-8686-9487AAE232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7E30B3-3EDD-4297-B659-5D4C5BF6D752}" type="pres">
      <dgm:prSet presAssocID="{8809E1B4-3F55-4CC3-8686-9487AAE232AF}" presName="negativeSpace" presStyleCnt="0"/>
      <dgm:spPr/>
    </dgm:pt>
    <dgm:pt modelId="{F71572B4-35D4-4857-8609-CAD6F00B8019}" type="pres">
      <dgm:prSet presAssocID="{8809E1B4-3F55-4CC3-8686-9487AAE232AF}" presName="childText" presStyleLbl="conFgAcc1" presStyleIdx="2" presStyleCnt="4">
        <dgm:presLayoutVars>
          <dgm:bulletEnabled val="1"/>
        </dgm:presLayoutVars>
      </dgm:prSet>
      <dgm:spPr/>
    </dgm:pt>
    <dgm:pt modelId="{E20C3A48-A1B7-4BC1-B8E9-F18DF1DA17A2}" type="pres">
      <dgm:prSet presAssocID="{9F37F8B5-B716-4DDD-8F01-14B480C0BB66}" presName="spaceBetweenRectangles" presStyleCnt="0"/>
      <dgm:spPr/>
    </dgm:pt>
    <dgm:pt modelId="{72F019DF-367E-439C-93E1-F2EAA7A576CE}" type="pres">
      <dgm:prSet presAssocID="{19DB9655-B0CF-425E-A295-3E33F2541F64}" presName="parentLin" presStyleCnt="0"/>
      <dgm:spPr/>
    </dgm:pt>
    <dgm:pt modelId="{8B54B640-17F8-429E-901F-25E784945DC4}" type="pres">
      <dgm:prSet presAssocID="{19DB9655-B0CF-425E-A295-3E33F2541F64}" presName="parentLeftMargin" presStyleLbl="node1" presStyleIdx="2" presStyleCnt="4"/>
      <dgm:spPr/>
    </dgm:pt>
    <dgm:pt modelId="{E3EACCEA-DAE3-40F8-8547-7B1490733709}" type="pres">
      <dgm:prSet presAssocID="{19DB9655-B0CF-425E-A295-3E33F2541F6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B5F171-8EDA-4BC7-8145-5684430F6189}" type="pres">
      <dgm:prSet presAssocID="{19DB9655-B0CF-425E-A295-3E33F2541F64}" presName="negativeSpace" presStyleCnt="0"/>
      <dgm:spPr/>
    </dgm:pt>
    <dgm:pt modelId="{246DBC10-74B2-47A1-A2CA-E523B7A7044D}" type="pres">
      <dgm:prSet presAssocID="{19DB9655-B0CF-425E-A295-3E33F2541F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90AB102-8173-4164-BA7C-91586A8120F9}" srcId="{58D1069C-24F5-4E35-B345-37A750B06625}" destId="{19DB9655-B0CF-425E-A295-3E33F2541F64}" srcOrd="3" destOrd="0" parTransId="{BBDE3040-80FE-40A6-9169-1955C76A204A}" sibTransId="{06D37414-2138-4C29-9E9B-6BD98C0B92E3}"/>
    <dgm:cxn modelId="{D3D6E608-5FD7-4E5B-A5C1-26E151B0AABD}" srcId="{F55EF09B-121E-4CC8-A3A2-E683B4C15039}" destId="{F8C78E53-4CED-4353-B9DF-9C68EE3C206F}" srcOrd="0" destOrd="0" parTransId="{33EC75BD-FB5F-4E49-9D86-D14BE13172DB}" sibTransId="{282B4005-5818-4E3B-83CF-AC18A01F7CAE}"/>
    <dgm:cxn modelId="{7F568F1E-8B5E-4EDF-B9A5-D586C4A46453}" type="presOf" srcId="{6EEE8D57-4B5D-4723-A11B-EC741E5C822F}" destId="{4DF0FB26-DA9F-49BB-A08A-662B0219C9C0}" srcOrd="0" destOrd="0" presId="urn:microsoft.com/office/officeart/2005/8/layout/list1"/>
    <dgm:cxn modelId="{F917193F-7377-4391-B10A-2F4775ABD09C}" type="presOf" srcId="{D926CEB2-3E3B-4CFC-BD47-5F7B883595A3}" destId="{246DBC10-74B2-47A1-A2CA-E523B7A7044D}" srcOrd="0" destOrd="0" presId="urn:microsoft.com/office/officeart/2005/8/layout/list1"/>
    <dgm:cxn modelId="{876EE063-92FB-42C9-8DEB-7878B5787D2A}" srcId="{6EEE8D57-4B5D-4723-A11B-EC741E5C822F}" destId="{934EA91D-D4E5-4069-B142-B70BC900A6D4}" srcOrd="0" destOrd="0" parTransId="{8A079F32-1C4C-4878-B9BC-9CC9466AE4A1}" sibTransId="{267E9BD9-144D-4C49-936F-16D4005B9162}"/>
    <dgm:cxn modelId="{8732AD47-D4CA-436F-A9C7-E6F47F15D82F}" type="presOf" srcId="{6EEE8D57-4B5D-4723-A11B-EC741E5C822F}" destId="{73A43D61-40F7-4049-8B9F-218FE525B002}" srcOrd="1" destOrd="0" presId="urn:microsoft.com/office/officeart/2005/8/layout/list1"/>
    <dgm:cxn modelId="{CF82A568-346E-400D-A2E9-9DA9F14C7C53}" type="presOf" srcId="{E1F0DFE2-CE1A-4BE1-8951-36D390B09987}" destId="{F71572B4-35D4-4857-8609-CAD6F00B8019}" srcOrd="0" destOrd="0" presId="urn:microsoft.com/office/officeart/2005/8/layout/list1"/>
    <dgm:cxn modelId="{37AC4A6A-3AA4-4833-B889-2A80433E48B9}" srcId="{8809E1B4-3F55-4CC3-8686-9487AAE232AF}" destId="{E1F0DFE2-CE1A-4BE1-8951-36D390B09987}" srcOrd="0" destOrd="0" parTransId="{5FDA1B3D-6113-4D60-84DF-AF61BB0668AA}" sibTransId="{8127F6D5-D25A-4A33-BE05-82216F9241E4}"/>
    <dgm:cxn modelId="{A22E8552-9626-491C-99CF-F92177C41828}" srcId="{58D1069C-24F5-4E35-B345-37A750B06625}" destId="{8809E1B4-3F55-4CC3-8686-9487AAE232AF}" srcOrd="2" destOrd="0" parTransId="{CC89C977-872F-4FCA-B07C-6B5E1DAA89F2}" sibTransId="{9F37F8B5-B716-4DDD-8F01-14B480C0BB66}"/>
    <dgm:cxn modelId="{F3605A76-11B0-410D-87EE-8B331C2302D5}" type="presOf" srcId="{934EA91D-D4E5-4069-B142-B70BC900A6D4}" destId="{49E1D8C2-FC18-47BB-9E96-E4F02D754030}" srcOrd="0" destOrd="0" presId="urn:microsoft.com/office/officeart/2005/8/layout/list1"/>
    <dgm:cxn modelId="{EDB8AE77-A95B-4E85-9816-00F6366293BC}" srcId="{19DB9655-B0CF-425E-A295-3E33F2541F64}" destId="{A0252532-9A70-47A2-BFD8-A21BE7DAEBD3}" srcOrd="1" destOrd="0" parTransId="{75F51EE1-9BA9-4C9F-A92E-0C16965258EB}" sibTransId="{E1D2FF10-956A-4864-928F-1F297AF2B7DD}"/>
    <dgm:cxn modelId="{EAA83A8A-92CA-4A4D-A321-EFBABA453B6D}" srcId="{6EEE8D57-4B5D-4723-A11B-EC741E5C822F}" destId="{F55EF09B-121E-4CC8-A3A2-E683B4C15039}" srcOrd="1" destOrd="0" parTransId="{117345C4-5318-470F-86E1-8488C2FB7E2B}" sibTransId="{1D25FF71-FDB6-4199-A832-B53BEB60BA11}"/>
    <dgm:cxn modelId="{7E69448B-0D55-4DD0-9E06-5E9A0669B55F}" srcId="{58D1069C-24F5-4E35-B345-37A750B06625}" destId="{6EEE8D57-4B5D-4723-A11B-EC741E5C822F}" srcOrd="1" destOrd="0" parTransId="{469870D7-9E83-4622-AA7C-B1369B19175D}" sibTransId="{7C9F54F7-496F-4841-84FB-73D67B5F8ABF}"/>
    <dgm:cxn modelId="{CB758A96-D008-4CE8-A9A8-C89AFF4326AD}" srcId="{19DB9655-B0CF-425E-A295-3E33F2541F64}" destId="{D926CEB2-3E3B-4CFC-BD47-5F7B883595A3}" srcOrd="0" destOrd="0" parTransId="{17E36FDB-D8DF-4B04-8378-00A0359DDC48}" sibTransId="{E5AD03D4-2F11-4BCF-87EB-8279F43F8DF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BE2D36A8-3223-453C-8281-020FB45D57DC}" type="presOf" srcId="{F55EF09B-121E-4CC8-A3A2-E683B4C15039}" destId="{49E1D8C2-FC18-47BB-9E96-E4F02D754030}" srcOrd="0" destOrd="1" presId="urn:microsoft.com/office/officeart/2005/8/layout/list1"/>
    <dgm:cxn modelId="{2FCD67B6-6487-4A7E-B3FD-F0B6D55871E5}" type="presOf" srcId="{19DB9655-B0CF-425E-A295-3E33F2541F64}" destId="{E3EACCEA-DAE3-40F8-8547-7B1490733709}" srcOrd="1" destOrd="0" presId="urn:microsoft.com/office/officeart/2005/8/layout/list1"/>
    <dgm:cxn modelId="{6A00AAC6-C147-41BA-AF71-1585E1D640B5}" type="presOf" srcId="{8809E1B4-3F55-4CC3-8686-9487AAE232AF}" destId="{2D6FADE5-D8C6-42DD-869D-E3803F5BD10B}" srcOrd="1" destOrd="0" presId="urn:microsoft.com/office/officeart/2005/8/layout/list1"/>
    <dgm:cxn modelId="{7D808ACA-A77A-46E4-BDA8-A372ABFD9C15}" srcId="{F921FAD9-8FC8-4487-9E26-EF0AA4B183E5}" destId="{87BF2C1B-E03D-4366-B226-1F964AB02F32}" srcOrd="1" destOrd="0" parTransId="{C774927C-FA98-46BD-8440-E5FFA6413B6D}" sibTransId="{5E4C88E2-F966-4EE6-BC5D-D0C5F94E4CE4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11ACF1D2-017B-470F-A68B-E472D1B58E2D}" type="presOf" srcId="{F8C78E53-4CED-4353-B9DF-9C68EE3C206F}" destId="{49E1D8C2-FC18-47BB-9E96-E4F02D754030}" srcOrd="0" destOrd="2" presId="urn:microsoft.com/office/officeart/2005/8/layout/list1"/>
    <dgm:cxn modelId="{3A4C49D6-A007-4DCF-9F80-A5021DB5F5A0}" type="presOf" srcId="{8809E1B4-3F55-4CC3-8686-9487AAE232AF}" destId="{E6AA8032-029C-415B-94D2-A06832F8952B}" srcOrd="0" destOrd="0" presId="urn:microsoft.com/office/officeart/2005/8/layout/list1"/>
    <dgm:cxn modelId="{55739ADC-4B44-4A78-B771-172268989ED2}" type="presOf" srcId="{A0252532-9A70-47A2-BFD8-A21BE7DAEBD3}" destId="{246DBC10-74B2-47A1-A2CA-E523B7A7044D}" srcOrd="0" destOrd="1" presId="urn:microsoft.com/office/officeart/2005/8/layout/list1"/>
    <dgm:cxn modelId="{E35576E7-2937-4170-B372-5BD3C0114ABE}" srcId="{F921FAD9-8FC8-4487-9E26-EF0AA4B183E5}" destId="{C23550FC-CCA5-48E2-9C6E-5321673F185F}" srcOrd="0" destOrd="0" parTransId="{AB24C149-9536-49FF-9284-A77C44420800}" sibTransId="{7897B8C5-885E-4CFA-8422-8A0A4B965184}"/>
    <dgm:cxn modelId="{E62A81F1-A83B-45AD-A25D-2B836BB6FFE5}" type="presOf" srcId="{C23550FC-CCA5-48E2-9C6E-5321673F185F}" destId="{49CD3D8C-1F11-4D73-B802-0E5D697281B6}" srcOrd="0" destOrd="0" presId="urn:microsoft.com/office/officeart/2005/8/layout/list1"/>
    <dgm:cxn modelId="{0C0A27F8-568D-476D-AEC9-4547355C4E03}" type="presOf" srcId="{19DB9655-B0CF-425E-A295-3E33F2541F64}" destId="{8B54B640-17F8-429E-901F-25E784945DC4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FDF59DFC-4EBF-43AD-A4D1-D5D594196862}" type="presOf" srcId="{87BF2C1B-E03D-4366-B226-1F964AB02F32}" destId="{49CD3D8C-1F11-4D73-B802-0E5D697281B6}" srcOrd="0" destOrd="1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808DA68A-0B7A-4E65-975C-E7F35084E489}" type="presParOf" srcId="{8E2D6106-00BF-4752-930D-036E5F4A0812}" destId="{C9CE1E2D-350D-4376-8CE3-30C543E0F148}" srcOrd="3" destOrd="0" presId="urn:microsoft.com/office/officeart/2005/8/layout/list1"/>
    <dgm:cxn modelId="{E3221B23-165E-424E-A052-075442337648}" type="presParOf" srcId="{8E2D6106-00BF-4752-930D-036E5F4A0812}" destId="{918FC355-9CAB-464C-A38D-3834F64ACA0B}" srcOrd="4" destOrd="0" presId="urn:microsoft.com/office/officeart/2005/8/layout/list1"/>
    <dgm:cxn modelId="{5D499484-4112-49C3-9CFA-B28BC398A123}" type="presParOf" srcId="{918FC355-9CAB-464C-A38D-3834F64ACA0B}" destId="{4DF0FB26-DA9F-49BB-A08A-662B0219C9C0}" srcOrd="0" destOrd="0" presId="urn:microsoft.com/office/officeart/2005/8/layout/list1"/>
    <dgm:cxn modelId="{8FE77611-D1AB-41E0-9899-9A61841726CF}" type="presParOf" srcId="{918FC355-9CAB-464C-A38D-3834F64ACA0B}" destId="{73A43D61-40F7-4049-8B9F-218FE525B002}" srcOrd="1" destOrd="0" presId="urn:microsoft.com/office/officeart/2005/8/layout/list1"/>
    <dgm:cxn modelId="{95951E3A-46F9-41A0-B8C1-687FFC91F1B1}" type="presParOf" srcId="{8E2D6106-00BF-4752-930D-036E5F4A0812}" destId="{E876CFB3-17D2-4292-A49E-CCAB8B996AD1}" srcOrd="5" destOrd="0" presId="urn:microsoft.com/office/officeart/2005/8/layout/list1"/>
    <dgm:cxn modelId="{380405EC-4291-46DD-9653-C648909203D9}" type="presParOf" srcId="{8E2D6106-00BF-4752-930D-036E5F4A0812}" destId="{49E1D8C2-FC18-47BB-9E96-E4F02D754030}" srcOrd="6" destOrd="0" presId="urn:microsoft.com/office/officeart/2005/8/layout/list1"/>
    <dgm:cxn modelId="{B4C25BA4-4CC4-46B6-BC8E-19B505C63416}" type="presParOf" srcId="{8E2D6106-00BF-4752-930D-036E5F4A0812}" destId="{57623B64-7954-4ABF-9E68-565198C4FBF2}" srcOrd="7" destOrd="0" presId="urn:microsoft.com/office/officeart/2005/8/layout/list1"/>
    <dgm:cxn modelId="{B34A093A-F1A2-409E-A876-B796CF67BDE2}" type="presParOf" srcId="{8E2D6106-00BF-4752-930D-036E5F4A0812}" destId="{ADFA64B2-9E85-4A70-8110-1910ECCDF3A1}" srcOrd="8" destOrd="0" presId="urn:microsoft.com/office/officeart/2005/8/layout/list1"/>
    <dgm:cxn modelId="{E0580E68-706D-47D6-AECA-D08DE69F82EB}" type="presParOf" srcId="{ADFA64B2-9E85-4A70-8110-1910ECCDF3A1}" destId="{E6AA8032-029C-415B-94D2-A06832F8952B}" srcOrd="0" destOrd="0" presId="urn:microsoft.com/office/officeart/2005/8/layout/list1"/>
    <dgm:cxn modelId="{DBF71DED-EB5A-42F4-B14F-E6E97586D5DB}" type="presParOf" srcId="{ADFA64B2-9E85-4A70-8110-1910ECCDF3A1}" destId="{2D6FADE5-D8C6-42DD-869D-E3803F5BD10B}" srcOrd="1" destOrd="0" presId="urn:microsoft.com/office/officeart/2005/8/layout/list1"/>
    <dgm:cxn modelId="{96728B83-B639-4CB3-8D54-1ECC7CBDD263}" type="presParOf" srcId="{8E2D6106-00BF-4752-930D-036E5F4A0812}" destId="{4F7E30B3-3EDD-4297-B659-5D4C5BF6D752}" srcOrd="9" destOrd="0" presId="urn:microsoft.com/office/officeart/2005/8/layout/list1"/>
    <dgm:cxn modelId="{74621916-5591-4D0C-B9A2-92BCC1A5E795}" type="presParOf" srcId="{8E2D6106-00BF-4752-930D-036E5F4A0812}" destId="{F71572B4-35D4-4857-8609-CAD6F00B8019}" srcOrd="10" destOrd="0" presId="urn:microsoft.com/office/officeart/2005/8/layout/list1"/>
    <dgm:cxn modelId="{6C65BEDC-DF98-4AF3-8AE0-3F6EFC7E1F97}" type="presParOf" srcId="{8E2D6106-00BF-4752-930D-036E5F4A0812}" destId="{E20C3A48-A1B7-4BC1-B8E9-F18DF1DA17A2}" srcOrd="11" destOrd="0" presId="urn:microsoft.com/office/officeart/2005/8/layout/list1"/>
    <dgm:cxn modelId="{52FCBF5C-3B9F-45E1-86FB-E133005959A5}" type="presParOf" srcId="{8E2D6106-00BF-4752-930D-036E5F4A0812}" destId="{72F019DF-367E-439C-93E1-F2EAA7A576CE}" srcOrd="12" destOrd="0" presId="urn:microsoft.com/office/officeart/2005/8/layout/list1"/>
    <dgm:cxn modelId="{E49E01A4-3540-4998-9593-5C9B9F2BE8FD}" type="presParOf" srcId="{72F019DF-367E-439C-93E1-F2EAA7A576CE}" destId="{8B54B640-17F8-429E-901F-25E784945DC4}" srcOrd="0" destOrd="0" presId="urn:microsoft.com/office/officeart/2005/8/layout/list1"/>
    <dgm:cxn modelId="{A222501B-A1FC-46B8-B24C-C9E9093D0871}" type="presParOf" srcId="{72F019DF-367E-439C-93E1-F2EAA7A576CE}" destId="{E3EACCEA-DAE3-40F8-8547-7B1490733709}" srcOrd="1" destOrd="0" presId="urn:microsoft.com/office/officeart/2005/8/layout/list1"/>
    <dgm:cxn modelId="{ED5B63C2-4307-4788-9A11-DF6BE8C9A8BB}" type="presParOf" srcId="{8E2D6106-00BF-4752-930D-036E5F4A0812}" destId="{C0B5F171-8EDA-4BC7-8145-5684430F6189}" srcOrd="13" destOrd="0" presId="urn:microsoft.com/office/officeart/2005/8/layout/list1"/>
    <dgm:cxn modelId="{DEB00B50-8C10-4484-8327-25924EA05836}" type="presParOf" srcId="{8E2D6106-00BF-4752-930D-036E5F4A0812}" destId="{246DBC10-74B2-47A1-A2CA-E523B7A704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endParaRPr lang="en-US" dirty="0"/>
            </a:p>
          </dgm:t>
        </dgm:pt>
      </mc:Choice>
      <mc:Fallback xmlns="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:r>
                <a:rPr lang="en-US" b="0" i="0">
                  <a:latin typeface="Cambria Math" panose="02040503050406030204" pitchFamily="18" charset="0"/>
                </a:rPr>
                <a:t>𝑠</a:t>
              </a:r>
              <a:endParaRPr lang="en-US" dirty="0"/>
            </a:p>
          </dgm:t>
        </dgm:pt>
      </mc:Fallback>
    </mc:AlternateConten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mc:AlternateContent xmlns:mc="http://schemas.openxmlformats.org/markup-compatibility/2006" xmlns:a14="http://schemas.microsoft.com/office/drawing/2010/main">
      <mc:Choice Requires="a14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𝑎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∈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</m:d>
                </m:oMath>
              </a14:m>
              <a:endParaRPr lang="en-US" dirty="0"/>
            </a:p>
          </dgm:t>
        </dgm:pt>
      </mc:Choice>
      <mc:Fallback xmlns="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:r>
                <a:rPr lang="en-US" b="0" i="0">
                  <a:latin typeface="Cambria Math" panose="02040503050406030204" pitchFamily="18" charset="0"/>
                </a:rPr>
                <a:t>𝑎∈𝐴(𝑠)</a:t>
              </a:r>
              <a:endParaRPr lang="en-US" dirty="0"/>
            </a:p>
          </dgm:t>
        </dgm:pt>
      </mc:Fallback>
    </mc:AlternateConten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mc:AlternateContent xmlns:mc="http://schemas.openxmlformats.org/markup-compatibility/2006" xmlns:a14="http://schemas.microsoft.com/office/drawing/2010/main">
      <mc:Choice Requires="a14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</m:d>
                  <m:r>
                    <a:rPr lang="en-US" b="0" i="1" smtClean="0">
                      <a:latin typeface="Cambria Math" panose="02040503050406030204" pitchFamily="18" charset="0"/>
                    </a:rPr>
                    <m:t>→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</m:t>
                  </m:r>
                </m:oMath>
              </a14:m>
              <a:endParaRPr lang="en-US" dirty="0"/>
            </a:p>
          </dgm:t>
        </dgm:pt>
      </mc:Choice>
      <mc:Fallback xmlns="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:r>
                <a:rPr lang="en-US" b="0" i="0">
                  <a:latin typeface="Cambria Math" panose="02040503050406030204" pitchFamily="18" charset="0"/>
                </a:rPr>
                <a:t>𝑠(𝑎)→𝑠′</a:t>
              </a:r>
              <a:endParaRPr lang="en-US" dirty="0"/>
            </a:p>
          </dgm:t>
        </dgm:pt>
      </mc:Fallback>
    </mc:AlternateConten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mc:AlternateContent xmlns:mc="http://schemas.openxmlformats.org/markup-compatibility/2006" xmlns:a14="http://schemas.microsoft.com/office/drawing/2010/main">
      <mc:Choice Requires="a14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𝑉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′)</m:t>
                  </m:r>
                </m:oMath>
              </a14:m>
              <a:r>
                <a:rPr lang="en-US" b="0" dirty="0"/>
                <a:t> that assigns a value/score</a:t>
              </a:r>
            </a:p>
          </dgm:t>
        </dgm:pt>
      </mc:Choice>
      <mc:Fallback xmlns="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:r>
                <a:rPr lang="en-US" b="0" i="0">
                  <a:latin typeface="Cambria Math" panose="02040503050406030204" pitchFamily="18" charset="0"/>
                </a:rPr>
                <a:t>𝑉(𝑠′)</a:t>
              </a:r>
              <a:r>
                <a:rPr lang="en-US" b="0" dirty="0"/>
                <a:t> that assigns a value/score</a:t>
              </a:r>
            </a:p>
          </dgm:t>
        </dgm:pt>
      </mc:Fallback>
    </mc:AlternateConten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 dirty="0"/>
            <a:t>Locations of pills, players, fruit, and walls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 dirty="0"/>
            <a:t>Select the action that produces either the highest or lowest value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 dirty="0"/>
            <a:t>Experiment and find out which greedy policy performs better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 b="0" dirty="0"/>
            <a:t>We want to evolve</a:t>
          </a:r>
          <a:r>
            <a:rPr lang="en-US" b="1" dirty="0"/>
            <a:t> </a:t>
          </a:r>
          <a:r>
            <a:rPr lang="en-US" b="0" i="0" dirty="0"/>
            <a:t>this!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 dirty="0"/>
            <a:t>The agent is assessed based on the final score of the game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6136DBD5-B9B7-4E77-9917-CCA9EBB964F6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dgm:pt modelId="{9797737A-357F-4AF3-86A2-E4878A894FBC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dgm:pt modelId="{EEB29D79-DB9F-4CDC-AFF2-689B7696B3C0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dgm:pt modelId="{B90EB2DB-D63C-4D8F-8AF1-5BB767D1472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 dirty="0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 dirty="0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 dirty="0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Operator nodes: + - * / MIN MAX (RAND)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 dirty="0"/>
            <a:t>Sensor input nodes: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 dirty="0"/>
            <a:t>Distance to nearest ghost -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 dirty="0"/>
            <a:t>Distance to nearest pill -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 dirty="0"/>
            <a:t>Distance to nearest fruit -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 dirty="0"/>
            <a:t>Number of adjacent walls -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 dirty="0"/>
            <a:t>Constant float value -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7F813FF7-655D-4C09-9494-F7FBEC424DE1}">
      <dgm:prSet/>
      <dgm:spPr/>
      <dgm:t>
        <a:bodyPr/>
        <a:lstStyle/>
        <a:p>
          <a:r>
            <a:rPr lang="en-US" dirty="0"/>
            <a:t>Note: this isn’t a singular global value, but an ephemeral constant</a:t>
          </a:r>
        </a:p>
      </dgm:t>
    </dgm:pt>
    <dgm:pt modelId="{17325327-076A-4AC9-B5C9-113DB8ABFAA7}" type="parTrans" cxnId="{FD1931F8-0F73-40B5-8A84-0AD0AD4AAE16}">
      <dgm:prSet/>
      <dgm:spPr/>
      <dgm:t>
        <a:bodyPr/>
        <a:lstStyle/>
        <a:p>
          <a:endParaRPr lang="en-US"/>
        </a:p>
      </dgm:t>
    </dgm:pt>
    <dgm:pt modelId="{C2F06B63-8894-4466-B15B-88DB0F263BDA}" type="sibTrans" cxnId="{FD1931F8-0F73-40B5-8A84-0AD0AD4AAE16}">
      <dgm:prSet/>
      <dgm:spPr/>
      <dgm:t>
        <a:bodyPr/>
        <a:lstStyle/>
        <a:p>
          <a:endParaRPr lang="en-US"/>
        </a:p>
      </dgm:t>
    </dgm:pt>
    <dgm:pt modelId="{2EB78029-0532-4929-98EB-BB984E77A3B1}">
      <dgm:prSet/>
      <dgm:spPr/>
      <dgm:t>
        <a:bodyPr/>
        <a:lstStyle/>
        <a:p>
          <a:r>
            <a:rPr lang="en-US" dirty="0"/>
            <a:t>See assignment material for official list of primitives!</a:t>
          </a:r>
        </a:p>
      </dgm:t>
    </dgm:pt>
    <dgm:pt modelId="{240E4560-6A6B-4EFD-92AD-C476DC290F61}" type="parTrans" cxnId="{8B848710-6881-4DF7-881D-3D0B2A6B30DE}">
      <dgm:prSet/>
      <dgm:spPr/>
    </dgm:pt>
    <dgm:pt modelId="{EB45831E-02B2-4ED7-9D86-96E9090CD038}" type="sibTrans" cxnId="{8B848710-6881-4DF7-881D-3D0B2A6B30DE}">
      <dgm:prSet/>
      <dgm:spPr/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1"/>
      <dgm:spPr/>
    </dgm:pt>
    <dgm:pt modelId="{B5AE9C92-D67B-4141-9E62-78486FC786CC}" type="pres">
      <dgm:prSet presAssocID="{E0640C6D-F188-4550-A10C-937E1C97DC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B848710-6881-4DF7-881D-3D0B2A6B30DE}" srcId="{E0640C6D-F188-4550-A10C-937E1C97DC3C}" destId="{2EB78029-0532-4929-98EB-BB984E77A3B1}" srcOrd="3" destOrd="0" parTransId="{240E4560-6A6B-4EFD-92AD-C476DC290F61}" sibTransId="{EB45831E-02B2-4ED7-9D86-96E9090CD038}"/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2A7D1A50-9715-4288-999A-D807A30AE758}" type="presOf" srcId="{2EB78029-0532-4929-98EB-BB984E77A3B1}" destId="{16F3BEC8-5F6D-4534-9EB8-533523817719}" srcOrd="0" destOrd="10" presId="urn:microsoft.com/office/officeart/2005/8/layout/list1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D329D3BF-63B0-453D-8905-846EB87D4BC3}" srcId="{8FAB8673-D748-4FCF-84F3-D24F90C20A19}" destId="{E0640C6D-F188-4550-A10C-937E1C97DC3C}" srcOrd="0" destOrd="0" parTransId="{DCAF38BD-BDF4-4EA3-A8F4-4EAD0C14C3DA}" sibTransId="{A216C6C1-1183-4BB5-BA96-BE51889D096D}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9A9026F5-0571-474D-B68E-529C7391D014}" type="presOf" srcId="{7F813FF7-655D-4C09-9494-F7FBEC424DE1}" destId="{16F3BEC8-5F6D-4534-9EB8-533523817719}" srcOrd="0" destOrd="9" presId="urn:microsoft.com/office/officeart/2005/8/layout/list1"/>
    <dgm:cxn modelId="{FD1931F8-0F73-40B5-8A84-0AD0AD4AAE16}" srcId="{D1609793-8707-4CBE-89EB-29DF47498E87}" destId="{7F813FF7-655D-4C09-9494-F7FBEC424DE1}" srcOrd="0" destOrd="0" parTransId="{17325327-076A-4AC9-B5C9-113DB8ABFAA7}" sibTransId="{C2F06B63-8894-4466-B15B-88DB0F263BDA}"/>
    <dgm:cxn modelId="{D7E2650F-29E1-43FC-8912-98EFFC42F123}" type="presParOf" srcId="{BFA2937B-C589-44A3-AA1F-E09B64813BD2}" destId="{5999E677-257A-434B-8C2F-57495139F95D}" srcOrd="0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1" destOrd="0" presId="urn:microsoft.com/office/officeart/2005/8/layout/list1"/>
    <dgm:cxn modelId="{C1F6B44C-4237-4C40-8203-B09329B18DFD}" type="presParOf" srcId="{BFA2937B-C589-44A3-AA1F-E09B64813BD2}" destId="{16F3BEC8-5F6D-4534-9EB8-53352381771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Represent atomic components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An associated primitive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 dirty="0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 dirty="0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Node Primitive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Communicates what the node does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 dirty="0"/>
            <a:t>G, P, W, F, and #.# are leaf (sensor)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 dirty="0"/>
            <a:t>+, -, *, /, etc.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2E4DCCE4-A763-46C6-BFDC-7EBDA521C157}">
      <dgm:prSet/>
      <dgm:spPr/>
      <dgm:t>
        <a:bodyPr/>
        <a:lstStyle/>
        <a:p>
          <a:r>
            <a:rPr lang="en-US" dirty="0"/>
            <a:t>Also called primitives</a:t>
          </a:r>
        </a:p>
      </dgm:t>
    </dgm:pt>
    <dgm:pt modelId="{A20CDD0A-E82F-4A63-9C18-4EEDEB61CF6F}" type="parTrans" cxnId="{85986EFE-58E3-4C92-A494-5A8BC4AFB1AC}">
      <dgm:prSet/>
      <dgm:spPr/>
      <dgm:t>
        <a:bodyPr/>
        <a:lstStyle/>
        <a:p>
          <a:endParaRPr lang="en-US"/>
        </a:p>
      </dgm:t>
    </dgm:pt>
    <dgm:pt modelId="{6839279B-B473-46F7-9D76-492C9961ABB6}" type="sibTrans" cxnId="{85986EFE-58E3-4C92-A494-5A8BC4AFB1AC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94C3C615-279C-4662-A921-FFB0212AC961}" type="presOf" srcId="{2E4DCCE4-A763-46C6-BFDC-7EBDA521C157}" destId="{327D1D8D-4DCE-4605-962C-39DC77F12DEA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8242135B-D1B8-4EA4-B379-BEB61432B7A2}" type="presOf" srcId="{D834ABAE-4BF7-4B66-863A-C21D2A730646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E6A79276-D519-48D4-9605-FB9315FBC660}" srcId="{DE2CBFDC-0018-419A-A74C-0382EF0F3623}" destId="{F784DD66-2B7D-4197-B4C8-36E610C00AEC}" srcOrd="1" destOrd="0" parTransId="{DBFA7E6C-18D0-46AD-A5EC-B6817805A18C}" sibTransId="{3ED900AB-BB09-4118-BA0F-D5097311F7AE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1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9919B5B3-D932-496E-88F0-9A7DAB2074C5}" srcId="{DE2CBFDC-0018-419A-A74C-0382EF0F3623}" destId="{D834ABAE-4BF7-4B66-863A-C21D2A730646}" srcOrd="2" destOrd="0" parTransId="{ABE56646-820E-4318-BFB4-0AF097D744D2}" sibTransId="{56EAB84E-A320-4187-AACB-930CECC6CFDD}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85986EFE-58E3-4C92-A494-5A8BC4AFB1AC}" srcId="{434E6094-2B41-42E6-B58B-4250DFC56701}" destId="{2E4DCCE4-A763-46C6-BFDC-7EBDA521C157}" srcOrd="1" destOrd="0" parTransId="{A20CDD0A-E82F-4A63-9C18-4EEDEB61CF6F}" sibTransId="{6839279B-B473-46F7-9D76-492C9961ABB6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 dirty="0"/>
            <a:t>This is only used if the node is a #.# (ephemeral constant)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 dirty="0"/>
            <a:t>Left and right children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Select a random primitive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limit are randomly assigned a primitive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primitives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  <dgm:t>
        <a:bodyPr/>
        <a:lstStyle/>
        <a:p>
          <a:endParaRPr lang="en-US"/>
        </a:p>
      </dgm:t>
    </dgm:pt>
    <dgm:pt modelId="{AAFEF709-0B09-450A-8828-C7B719F4DE2D}" type="sibTrans" cxnId="{D0AFE452-41C9-474F-AD0E-41C2B209A786}">
      <dgm:prSet/>
      <dgm:spPr/>
      <dgm:t>
        <a:bodyPr/>
        <a:lstStyle/>
        <a:p>
          <a:endParaRPr lang="en-US"/>
        </a:p>
      </dgm:t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  <dgm:t>
        <a:bodyPr/>
        <a:lstStyle/>
        <a:p>
          <a:endParaRPr lang="en-US"/>
        </a:p>
      </dgm:t>
    </dgm:pt>
    <dgm:pt modelId="{C038CB7D-C492-435D-B060-33A7E19E0437}" type="sibTrans" cxnId="{AACC848C-7CD7-4FBC-A066-5FB91D2A923B}">
      <dgm:prSet/>
      <dgm:spPr/>
      <dgm:t>
        <a:bodyPr/>
        <a:lstStyle/>
        <a:p>
          <a:endParaRPr lang="en-US"/>
        </a:p>
      </dgm:t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  <dgm:t>
        <a:bodyPr/>
        <a:lstStyle/>
        <a:p>
          <a:endParaRPr lang="en-US"/>
        </a:p>
      </dgm:t>
    </dgm:pt>
    <dgm:pt modelId="{CF128182-6E11-40F1-9851-69BE36A71FFB}" type="sibTrans" cxnId="{6C98D00D-E79C-40C0-8F30-8AFE76CC8280}">
      <dgm:prSet/>
      <dgm:spPr/>
      <dgm:t>
        <a:bodyPr/>
        <a:lstStyle/>
        <a:p>
          <a:endParaRPr lang="en-US"/>
        </a:p>
      </dgm:t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  <dgm:t>
        <a:bodyPr/>
        <a:lstStyle/>
        <a:p>
          <a:endParaRPr lang="en-US"/>
        </a:p>
      </dgm:t>
    </dgm:pt>
    <dgm:pt modelId="{44453FF5-7C61-445D-9DFB-A1973F1D533C}" type="sibTrans" cxnId="{5FF71ECC-045D-4636-9245-2DA5E2D2F781}">
      <dgm:prSet/>
      <dgm:spPr/>
      <dgm:t>
        <a:bodyPr/>
        <a:lstStyle/>
        <a:p>
          <a:endParaRPr lang="en-US"/>
        </a:p>
      </dgm:t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  <dgm:t>
        <a:bodyPr/>
        <a:lstStyle/>
        <a:p>
          <a:endParaRPr lang="en-US"/>
        </a:p>
      </dgm:t>
    </dgm:pt>
    <dgm:pt modelId="{6C7FE1BF-747D-4759-A7DD-620578665FDC}" type="sibTrans" cxnId="{0D736459-9214-4079-AF43-F7D8E3A4FB2A}">
      <dgm:prSet/>
      <dgm:spPr/>
      <dgm:t>
        <a:bodyPr/>
        <a:lstStyle/>
        <a:p>
          <a:endParaRPr lang="en-US"/>
        </a:p>
      </dgm:t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  <dgm:t>
        <a:bodyPr/>
        <a:lstStyle/>
        <a:p>
          <a:endParaRPr lang="en-US"/>
        </a:p>
      </dgm:t>
    </dgm:pt>
    <dgm:pt modelId="{BA9F7814-3A88-4C25-BBB7-8352B8EA1533}" type="sibTrans" cxnId="{7ADE5572-F199-4F6D-BF78-3DF4368FD543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State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209DEE49-9D1C-41D3-8A09-B35677DD146C}">
      <dgm:prSet/>
      <dgm:spPr/>
      <dgm:t>
        <a:bodyPr/>
        <a:lstStyle/>
        <a:p>
          <a:r>
            <a:rPr lang="en-US" dirty="0"/>
            <a:t>Dictionary with named attributes</a:t>
          </a:r>
        </a:p>
      </dgm:t>
    </dgm:pt>
    <dgm:pt modelId="{7F0C64C0-AE13-4CC7-801F-433D87A014F2}" type="parTrans" cxnId="{5ADDB673-F0A7-4BAA-B17F-CC7F7E8A21F5}">
      <dgm:prSet/>
      <dgm:spPr/>
      <dgm:t>
        <a:bodyPr/>
        <a:lstStyle/>
        <a:p>
          <a:endParaRPr lang="en-US"/>
        </a:p>
      </dgm:t>
    </dgm:pt>
    <dgm:pt modelId="{6E9DCC91-3147-4908-9713-E282DA24C857}" type="sibTrans" cxnId="{5ADDB673-F0A7-4BAA-B17F-CC7F7E8A21F5}">
      <dgm:prSet/>
      <dgm:spPr/>
      <dgm:t>
        <a:bodyPr/>
        <a:lstStyle/>
        <a:p>
          <a:endParaRPr lang="en-US"/>
        </a:p>
      </dgm:t>
    </dgm:pt>
    <dgm:pt modelId="{CDBBEA21-EAB6-4753-AF28-E001DC38E033}">
      <dgm:prSet/>
      <dgm:spPr/>
      <dgm:t>
        <a:bodyPr/>
        <a:lstStyle/>
        <a:p>
          <a:r>
            <a:rPr lang="en-US" dirty="0"/>
            <a:t>Evaluation</a:t>
          </a:r>
        </a:p>
      </dgm:t>
    </dgm:pt>
    <dgm:pt modelId="{9CC083E6-627E-4ED2-A8AD-ED00A39660EA}" type="parTrans" cxnId="{2AB640F4-79EF-4F87-9740-6B88FDD33489}">
      <dgm:prSet/>
      <dgm:spPr/>
      <dgm:t>
        <a:bodyPr/>
        <a:lstStyle/>
        <a:p>
          <a:endParaRPr lang="en-US"/>
        </a:p>
      </dgm:t>
    </dgm:pt>
    <dgm:pt modelId="{53727D38-07E1-4A63-A867-667DA104FB96}" type="sibTrans" cxnId="{2AB640F4-79EF-4F87-9740-6B88FDD33489}">
      <dgm:prSet/>
      <dgm:spPr/>
      <dgm:t>
        <a:bodyPr/>
        <a:lstStyle/>
        <a:p>
          <a:endParaRPr lang="en-US"/>
        </a:p>
      </dgm:t>
    </dgm:pt>
    <dgm:pt modelId="{7E5F3D2F-4F9C-4BE7-8A7C-790814EC8F1C}">
      <dgm:prSet/>
      <dgm:spPr/>
      <dgm:t>
        <a:bodyPr/>
        <a:lstStyle/>
        <a:p>
          <a:r>
            <a:rPr lang="en-US" dirty="0"/>
            <a:t>Game object will provide a list of states corresponding to valid actions</a:t>
          </a:r>
        </a:p>
      </dgm:t>
    </dgm:pt>
    <dgm:pt modelId="{A4E48C3C-90FF-4469-88FB-2A6BE011D206}" type="parTrans" cxnId="{C1879D64-5604-4139-B3D4-0DBD069A1655}">
      <dgm:prSet/>
      <dgm:spPr/>
      <dgm:t>
        <a:bodyPr/>
        <a:lstStyle/>
        <a:p>
          <a:endParaRPr lang="en-US"/>
        </a:p>
      </dgm:t>
    </dgm:pt>
    <dgm:pt modelId="{F4CE9B85-F01D-4EA2-B225-3F85FCFA32E2}" type="sibTrans" cxnId="{C1879D64-5604-4139-B3D4-0DBD069A1655}">
      <dgm:prSet/>
      <dgm:spPr/>
      <dgm:t>
        <a:bodyPr/>
        <a:lstStyle/>
        <a:p>
          <a:endParaRPr lang="en-US"/>
        </a:p>
      </dgm:t>
    </dgm:pt>
    <dgm:pt modelId="{EB2CECC7-F601-4CFD-ADCE-AEE9AB54326E}">
      <dgm:prSet/>
      <dgm:spPr/>
      <dgm:t>
        <a:bodyPr/>
        <a:lstStyle/>
        <a:p>
          <a:r>
            <a:rPr lang="en-US" dirty="0"/>
            <a:t>You must select the index of the action you would like to make</a:t>
          </a:r>
        </a:p>
      </dgm:t>
    </dgm:pt>
    <dgm:pt modelId="{2FDA5AAB-93DA-485B-9851-3F3743A90B32}" type="parTrans" cxnId="{B0E730EB-964E-4DEA-BDDC-A6608BB39DAD}">
      <dgm:prSet/>
      <dgm:spPr/>
      <dgm:t>
        <a:bodyPr/>
        <a:lstStyle/>
        <a:p>
          <a:endParaRPr lang="en-US"/>
        </a:p>
      </dgm:t>
    </dgm:pt>
    <dgm:pt modelId="{50622043-2B83-4CD1-8C64-5A4412A64BE0}" type="sibTrans" cxnId="{B0E730EB-964E-4DEA-BDDC-A6608BB39DAD}">
      <dgm:prSet/>
      <dgm:spPr/>
      <dgm:t>
        <a:bodyPr/>
        <a:lstStyle/>
        <a:p>
          <a:endParaRPr lang="en-US"/>
        </a:p>
      </dgm:t>
    </dgm:pt>
    <dgm:pt modelId="{BAE6ACF6-6F49-498E-A558-CE05DD47480F}">
      <dgm:prSet/>
      <dgm:spPr/>
      <dgm:t>
        <a:bodyPr/>
        <a:lstStyle/>
        <a:p>
          <a:r>
            <a:rPr lang="en-US" dirty="0"/>
            <a:t>Walls – 2D list with [x][y] indexing</a:t>
          </a:r>
        </a:p>
      </dgm:t>
    </dgm:pt>
    <dgm:pt modelId="{565423BD-B29D-4FB6-BAA1-F58D2FD07022}" type="parTrans" cxnId="{679B442A-3CE8-442E-B7B0-A35F69C08CF1}">
      <dgm:prSet/>
      <dgm:spPr/>
      <dgm:t>
        <a:bodyPr/>
        <a:lstStyle/>
        <a:p>
          <a:endParaRPr lang="en-US"/>
        </a:p>
      </dgm:t>
    </dgm:pt>
    <dgm:pt modelId="{479C6690-3CD7-407B-976D-A1E96BC7A316}" type="sibTrans" cxnId="{679B442A-3CE8-442E-B7B0-A35F69C08CF1}">
      <dgm:prSet/>
      <dgm:spPr/>
      <dgm:t>
        <a:bodyPr/>
        <a:lstStyle/>
        <a:p>
          <a:endParaRPr lang="en-US"/>
        </a:p>
      </dgm:t>
    </dgm:pt>
    <dgm:pt modelId="{FEA8E4A6-9C84-46EC-A01C-57C2FE66F927}">
      <dgm:prSet/>
      <dgm:spPr/>
      <dgm:t>
        <a:bodyPr/>
        <a:lstStyle/>
        <a:p>
          <a:r>
            <a:rPr lang="en-US" dirty="0"/>
            <a:t>state[‘walls’][x][y] == True if wall exists else False</a:t>
          </a:r>
        </a:p>
      </dgm:t>
    </dgm:pt>
    <dgm:pt modelId="{7D7C2962-8FFC-4350-8719-53A9F7184624}" type="parTrans" cxnId="{4B5467BB-2C18-40A8-852E-8126EFB075C6}">
      <dgm:prSet/>
      <dgm:spPr/>
      <dgm:t>
        <a:bodyPr/>
        <a:lstStyle/>
        <a:p>
          <a:endParaRPr lang="en-US"/>
        </a:p>
      </dgm:t>
    </dgm:pt>
    <dgm:pt modelId="{3A810938-F9C1-433E-8B77-FDDB0FDE4BE0}" type="sibTrans" cxnId="{4B5467BB-2C18-40A8-852E-8126EFB075C6}">
      <dgm:prSet/>
      <dgm:spPr/>
      <dgm:t>
        <a:bodyPr/>
        <a:lstStyle/>
        <a:p>
          <a:endParaRPr lang="en-US"/>
        </a:p>
      </dgm:t>
    </dgm:pt>
    <dgm:pt modelId="{61D2A2F8-5DB1-4DFC-B779-7C398E5D6DF8}">
      <dgm:prSet/>
      <dgm:spPr/>
      <dgm:t>
        <a:bodyPr/>
        <a:lstStyle/>
        <a:p>
          <a:r>
            <a:rPr lang="en-US" dirty="0"/>
            <a:t>Pills – frozen set of coordinate tuples corresponding to pill locations</a:t>
          </a:r>
        </a:p>
      </dgm:t>
    </dgm:pt>
    <dgm:pt modelId="{ACA87A35-2BBC-4462-A5AD-E5CF74C370B5}" type="parTrans" cxnId="{34B25F66-A25A-49E8-9722-A52498616376}">
      <dgm:prSet/>
      <dgm:spPr/>
      <dgm:t>
        <a:bodyPr/>
        <a:lstStyle/>
        <a:p>
          <a:endParaRPr lang="en-US"/>
        </a:p>
      </dgm:t>
    </dgm:pt>
    <dgm:pt modelId="{C31ABCE3-7364-4068-BE68-92DBDB127650}" type="sibTrans" cxnId="{34B25F66-A25A-49E8-9722-A52498616376}">
      <dgm:prSet/>
      <dgm:spPr/>
      <dgm:t>
        <a:bodyPr/>
        <a:lstStyle/>
        <a:p>
          <a:endParaRPr lang="en-US"/>
        </a:p>
      </dgm:t>
    </dgm:pt>
    <dgm:pt modelId="{1669B52A-C239-4217-896A-6541857BC2CB}">
      <dgm:prSet/>
      <dgm:spPr/>
      <dgm:t>
        <a:bodyPr/>
        <a:lstStyle/>
        <a:p>
          <a:r>
            <a:rPr lang="en-US" dirty="0"/>
            <a:t>Fruit – coordinate tuple if fruit exists otherwise None</a:t>
          </a:r>
        </a:p>
      </dgm:t>
    </dgm:pt>
    <dgm:pt modelId="{D0DBC67E-47C3-40C6-B242-B55462E6A982}" type="parTrans" cxnId="{F2DB5085-D3CC-4C32-A3FC-A6B9072F5FDB}">
      <dgm:prSet/>
      <dgm:spPr/>
      <dgm:t>
        <a:bodyPr/>
        <a:lstStyle/>
        <a:p>
          <a:endParaRPr lang="en-US"/>
        </a:p>
      </dgm:t>
    </dgm:pt>
    <dgm:pt modelId="{2EF44D74-046C-4E64-ACCC-7EFD89519E32}" type="sibTrans" cxnId="{F2DB5085-D3CC-4C32-A3FC-A6B9072F5FDB}">
      <dgm:prSet/>
      <dgm:spPr/>
      <dgm:t>
        <a:bodyPr/>
        <a:lstStyle/>
        <a:p>
          <a:endParaRPr lang="en-US"/>
        </a:p>
      </dgm:t>
    </dgm:pt>
    <dgm:pt modelId="{BD67E6E1-39B1-4962-8073-D6FD6B87259F}">
      <dgm:prSet/>
      <dgm:spPr/>
      <dgm:t>
        <a:bodyPr/>
        <a:lstStyle/>
        <a:p>
          <a:r>
            <a:rPr lang="en-US" dirty="0"/>
            <a:t>Players – dictionary of player-name : coordinate-tuple pairs</a:t>
          </a:r>
        </a:p>
      </dgm:t>
    </dgm:pt>
    <dgm:pt modelId="{109086C9-3A5B-4911-B5D7-D13CD790881A}" type="parTrans" cxnId="{7BEDB82D-4103-4AAF-BE33-1BEF5414098C}">
      <dgm:prSet/>
      <dgm:spPr/>
      <dgm:t>
        <a:bodyPr/>
        <a:lstStyle/>
        <a:p>
          <a:endParaRPr lang="en-US"/>
        </a:p>
      </dgm:t>
    </dgm:pt>
    <dgm:pt modelId="{33D49393-F8E7-4A00-A414-64C40FC1F764}" type="sibTrans" cxnId="{7BEDB82D-4103-4AAF-BE33-1BEF5414098C}">
      <dgm:prSet/>
      <dgm:spPr/>
      <dgm:t>
        <a:bodyPr/>
        <a:lstStyle/>
        <a:p>
          <a:endParaRPr lang="en-US"/>
        </a:p>
      </dgm:t>
    </dgm:pt>
    <dgm:pt modelId="{4F6EDBD9-907A-41DE-BBCE-7B2AA9D50F7E}">
      <dgm:prSet/>
      <dgm:spPr/>
      <dgm:t>
        <a:bodyPr/>
        <a:lstStyle/>
        <a:p>
          <a:r>
            <a:rPr lang="en-US" dirty="0"/>
            <a:t>state[‘players’] = {'m': (0, 19), '0': (34, 0), '1’: (0, 0), '2': (34, 19)}</a:t>
          </a:r>
        </a:p>
      </dgm:t>
    </dgm:pt>
    <dgm:pt modelId="{64260310-0F2C-45EE-8252-F4C0560CDFDF}" type="parTrans" cxnId="{D6DF56F6-160A-4E77-B732-9C397B227757}">
      <dgm:prSet/>
      <dgm:spPr/>
      <dgm:t>
        <a:bodyPr/>
        <a:lstStyle/>
        <a:p>
          <a:endParaRPr lang="en-US"/>
        </a:p>
      </dgm:t>
    </dgm:pt>
    <dgm:pt modelId="{1A83A9C7-B20E-408F-84F8-4929469652A8}" type="sibTrans" cxnId="{D6DF56F6-160A-4E77-B732-9C397B227757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A1825E56-CCF0-47DD-B5F5-60E4BA232340}" type="pres">
      <dgm:prSet presAssocID="{367CB260-A52E-4286-9426-A5D3710C1D1E}" presName="spaceBetweenRectangles" presStyleCnt="0"/>
      <dgm:spPr/>
    </dgm:pt>
    <dgm:pt modelId="{47FF341D-9B1B-4360-93FC-3303B764E3CE}" type="pres">
      <dgm:prSet presAssocID="{CDBBEA21-EAB6-4753-AF28-E001DC38E033}" presName="parentLin" presStyleCnt="0"/>
      <dgm:spPr/>
    </dgm:pt>
    <dgm:pt modelId="{E0556733-D8E6-4C8A-A410-219AD60D9AB1}" type="pres">
      <dgm:prSet presAssocID="{CDBBEA21-EAB6-4753-AF28-E001DC38E033}" presName="parentLeftMargin" presStyleLbl="node1" presStyleIdx="0" presStyleCnt="2"/>
      <dgm:spPr/>
    </dgm:pt>
    <dgm:pt modelId="{0DB1DC22-1B92-4B3B-8B98-B0CA22C15092}" type="pres">
      <dgm:prSet presAssocID="{CDBBEA21-EAB6-4753-AF28-E001DC38E0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739B6E-460E-4B2A-8308-72DB895915BA}" type="pres">
      <dgm:prSet presAssocID="{CDBBEA21-EAB6-4753-AF28-E001DC38E033}" presName="negativeSpace" presStyleCnt="0"/>
      <dgm:spPr/>
    </dgm:pt>
    <dgm:pt modelId="{C2891569-D530-4AF1-8C62-DC67804FEF01}" type="pres">
      <dgm:prSet presAssocID="{CDBBEA21-EAB6-4753-AF28-E001DC38E03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679B442A-3CE8-442E-B7B0-A35F69C08CF1}" srcId="{F921FAD9-8FC8-4487-9E26-EF0AA4B183E5}" destId="{BAE6ACF6-6F49-498E-A558-CE05DD47480F}" srcOrd="1" destOrd="0" parTransId="{565423BD-B29D-4FB6-BAA1-F58D2FD07022}" sibTransId="{479C6690-3CD7-407B-976D-A1E96BC7A316}"/>
    <dgm:cxn modelId="{7BEDB82D-4103-4AAF-BE33-1BEF5414098C}" srcId="{F921FAD9-8FC8-4487-9E26-EF0AA4B183E5}" destId="{BD67E6E1-39B1-4962-8073-D6FD6B87259F}" srcOrd="4" destOrd="0" parTransId="{109086C9-3A5B-4911-B5D7-D13CD790881A}" sibTransId="{33D49393-F8E7-4A00-A414-64C40FC1F764}"/>
    <dgm:cxn modelId="{DC398331-9BB9-43AC-8310-3ABD4557E602}" type="presOf" srcId="{FEA8E4A6-9C84-46EC-A01C-57C2FE66F927}" destId="{49CD3D8C-1F11-4D73-B802-0E5D697281B6}" srcOrd="0" destOrd="2" presId="urn:microsoft.com/office/officeart/2005/8/layout/list1"/>
    <dgm:cxn modelId="{D6BDAD31-1546-4056-86FC-75AC634C26E8}" type="presOf" srcId="{61D2A2F8-5DB1-4DFC-B779-7C398E5D6DF8}" destId="{49CD3D8C-1F11-4D73-B802-0E5D697281B6}" srcOrd="0" destOrd="3" presId="urn:microsoft.com/office/officeart/2005/8/layout/list1"/>
    <dgm:cxn modelId="{B130ED40-50C7-421B-8B23-2B12D667CE13}" type="presOf" srcId="{BD67E6E1-39B1-4962-8073-D6FD6B87259F}" destId="{49CD3D8C-1F11-4D73-B802-0E5D697281B6}" srcOrd="0" destOrd="5" presId="urn:microsoft.com/office/officeart/2005/8/layout/list1"/>
    <dgm:cxn modelId="{27B71D5E-91CA-4214-861F-F079940B1FB4}" type="presOf" srcId="{209DEE49-9D1C-41D3-8A09-B35677DD146C}" destId="{49CD3D8C-1F11-4D73-B802-0E5D697281B6}" srcOrd="0" destOrd="0" presId="urn:microsoft.com/office/officeart/2005/8/layout/list1"/>
    <dgm:cxn modelId="{C1879D64-5604-4139-B3D4-0DBD069A1655}" srcId="{CDBBEA21-EAB6-4753-AF28-E001DC38E033}" destId="{7E5F3D2F-4F9C-4BE7-8A7C-790814EC8F1C}" srcOrd="0" destOrd="0" parTransId="{A4E48C3C-90FF-4469-88FB-2A6BE011D206}" sibTransId="{F4CE9B85-F01D-4EA2-B225-3F85FCFA32E2}"/>
    <dgm:cxn modelId="{34B25F66-A25A-49E8-9722-A52498616376}" srcId="{F921FAD9-8FC8-4487-9E26-EF0AA4B183E5}" destId="{61D2A2F8-5DB1-4DFC-B779-7C398E5D6DF8}" srcOrd="2" destOrd="0" parTransId="{ACA87A35-2BBC-4462-A5AD-E5CF74C370B5}" sibTransId="{C31ABCE3-7364-4068-BE68-92DBDB127650}"/>
    <dgm:cxn modelId="{5ADDB673-F0A7-4BAA-B17F-CC7F7E8A21F5}" srcId="{F921FAD9-8FC8-4487-9E26-EF0AA4B183E5}" destId="{209DEE49-9D1C-41D3-8A09-B35677DD146C}" srcOrd="0" destOrd="0" parTransId="{7F0C64C0-AE13-4CC7-801F-433D87A014F2}" sibTransId="{6E9DCC91-3147-4908-9713-E282DA24C857}"/>
    <dgm:cxn modelId="{1D912674-CA23-49AE-BE2C-8B76D64C45B7}" type="presOf" srcId="{7E5F3D2F-4F9C-4BE7-8A7C-790814EC8F1C}" destId="{C2891569-D530-4AF1-8C62-DC67804FEF01}" srcOrd="0" destOrd="0" presId="urn:microsoft.com/office/officeart/2005/8/layout/list1"/>
    <dgm:cxn modelId="{F2DB5085-D3CC-4C32-A3FC-A6B9072F5FDB}" srcId="{F921FAD9-8FC8-4487-9E26-EF0AA4B183E5}" destId="{1669B52A-C239-4217-896A-6541857BC2CB}" srcOrd="3" destOrd="0" parTransId="{D0DBC67E-47C3-40C6-B242-B55462E6A982}" sibTransId="{2EF44D74-046C-4E64-ACCC-7EFD89519E32}"/>
    <dgm:cxn modelId="{AD2B4288-9AD1-4CF9-B9B5-8870D2D18529}" type="presOf" srcId="{BAE6ACF6-6F49-498E-A558-CE05DD47480F}" destId="{49CD3D8C-1F11-4D73-B802-0E5D697281B6}" srcOrd="0" destOrd="1" presId="urn:microsoft.com/office/officeart/2005/8/layout/list1"/>
    <dgm:cxn modelId="{077D109B-38DB-478E-9496-2B1AFA5FB14E}" type="presOf" srcId="{CDBBEA21-EAB6-4753-AF28-E001DC38E033}" destId="{0DB1DC22-1B92-4B3B-8B98-B0CA22C15092}" srcOrd="1" destOrd="0" presId="urn:microsoft.com/office/officeart/2005/8/layout/list1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4B5467BB-2C18-40A8-852E-8126EFB075C6}" srcId="{BAE6ACF6-6F49-498E-A558-CE05DD47480F}" destId="{FEA8E4A6-9C84-46EC-A01C-57C2FE66F927}" srcOrd="0" destOrd="0" parTransId="{7D7C2962-8FFC-4350-8719-53A9F7184624}" sibTransId="{3A810938-F9C1-433E-8B77-FDDB0FDE4BE0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3BB310CD-601A-4E95-ABD1-678077156243}" type="presOf" srcId="{1669B52A-C239-4217-896A-6541857BC2CB}" destId="{49CD3D8C-1F11-4D73-B802-0E5D697281B6}" srcOrd="0" destOrd="4" presId="urn:microsoft.com/office/officeart/2005/8/layout/list1"/>
    <dgm:cxn modelId="{38E196E0-570D-4E35-B7DD-793F71BEDC6E}" type="presOf" srcId="{EB2CECC7-F601-4CFD-ADCE-AEE9AB54326E}" destId="{C2891569-D530-4AF1-8C62-DC67804FEF01}" srcOrd="0" destOrd="1" presId="urn:microsoft.com/office/officeart/2005/8/layout/list1"/>
    <dgm:cxn modelId="{31C0D5E2-78BF-44EC-B6C5-49A6CBED7379}" type="presOf" srcId="{4F6EDBD9-907A-41DE-BBCE-7B2AA9D50F7E}" destId="{49CD3D8C-1F11-4D73-B802-0E5D697281B6}" srcOrd="0" destOrd="6" presId="urn:microsoft.com/office/officeart/2005/8/layout/list1"/>
    <dgm:cxn modelId="{AC4F81E8-FDCC-484F-939F-3C6472FD0C4B}" type="presOf" srcId="{CDBBEA21-EAB6-4753-AF28-E001DC38E033}" destId="{E0556733-D8E6-4C8A-A410-219AD60D9AB1}" srcOrd="0" destOrd="0" presId="urn:microsoft.com/office/officeart/2005/8/layout/list1"/>
    <dgm:cxn modelId="{B0E730EB-964E-4DEA-BDDC-A6608BB39DAD}" srcId="{CDBBEA21-EAB6-4753-AF28-E001DC38E033}" destId="{EB2CECC7-F601-4CFD-ADCE-AEE9AB54326E}" srcOrd="1" destOrd="0" parTransId="{2FDA5AAB-93DA-485B-9851-3F3743A90B32}" sibTransId="{50622043-2B83-4CD1-8C64-5A4412A64BE0}"/>
    <dgm:cxn modelId="{2AB640F4-79EF-4F87-9740-6B88FDD33489}" srcId="{58D1069C-24F5-4E35-B345-37A750B06625}" destId="{CDBBEA21-EAB6-4753-AF28-E001DC38E033}" srcOrd="1" destOrd="0" parTransId="{9CC083E6-627E-4ED2-A8AD-ED00A39660EA}" sibTransId="{53727D38-07E1-4A63-A867-667DA104FB96}"/>
    <dgm:cxn modelId="{D6DF56F6-160A-4E77-B732-9C397B227757}" srcId="{BD67E6E1-39B1-4962-8073-D6FD6B87259F}" destId="{4F6EDBD9-907A-41DE-BBCE-7B2AA9D50F7E}" srcOrd="0" destOrd="0" parTransId="{64260310-0F2C-45EE-8252-F4C0560CDFDF}" sibTransId="{1A83A9C7-B20E-408F-84F8-4929469652A8}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BB199023-50D3-4401-9630-EA19C213F079}" type="presParOf" srcId="{8E2D6106-00BF-4752-930D-036E5F4A0812}" destId="{A1825E56-CCF0-47DD-B5F5-60E4BA232340}" srcOrd="3" destOrd="0" presId="urn:microsoft.com/office/officeart/2005/8/layout/list1"/>
    <dgm:cxn modelId="{C46BC8D1-6231-408C-A20C-6A5773960D16}" type="presParOf" srcId="{8E2D6106-00BF-4752-930D-036E5F4A0812}" destId="{47FF341D-9B1B-4360-93FC-3303B764E3CE}" srcOrd="4" destOrd="0" presId="urn:microsoft.com/office/officeart/2005/8/layout/list1"/>
    <dgm:cxn modelId="{B95BD803-886F-47B2-8557-35B135EC0AA8}" type="presParOf" srcId="{47FF341D-9B1B-4360-93FC-3303B764E3CE}" destId="{E0556733-D8E6-4C8A-A410-219AD60D9AB1}" srcOrd="0" destOrd="0" presId="urn:microsoft.com/office/officeart/2005/8/layout/list1"/>
    <dgm:cxn modelId="{C7BA7176-A46B-4AC8-9C3F-37A8EAEE6E67}" type="presParOf" srcId="{47FF341D-9B1B-4360-93FC-3303B764E3CE}" destId="{0DB1DC22-1B92-4B3B-8B98-B0CA22C15092}" srcOrd="1" destOrd="0" presId="urn:microsoft.com/office/officeart/2005/8/layout/list1"/>
    <dgm:cxn modelId="{2736EFEB-7867-43F7-9464-3DEA58CD178D}" type="presParOf" srcId="{8E2D6106-00BF-4752-930D-036E5F4A0812}" destId="{57739B6E-460E-4B2A-8308-72DB895915BA}" srcOrd="5" destOrd="0" presId="urn:microsoft.com/office/officeart/2005/8/layout/list1"/>
    <dgm:cxn modelId="{9A95707D-B9EA-4D60-AC46-45452132E397}" type="presParOf" srcId="{8E2D6106-00BF-4752-930D-036E5F4A0812}" destId="{C2891569-D530-4AF1-8C62-DC67804FEF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 dirty="0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 dirty="0"/>
            <a:t>Randomly select a sub-tree from one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 dirty="0"/>
            <a:t>Replace a sub-tree in one copy with the sub-tree selected from the other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 dirty="0"/>
            <a:t>Have to generate random child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 dirty="0"/>
            <a:t>Penalize the number of nodes a tree has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 dirty="0"/>
            <a:t>Penalize the total height of a tree can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215E8BA4-8B06-4EAA-9E94-B74BDFC8958C}">
      <dgm:prSet/>
      <dgm:spPr/>
      <dgm:t>
        <a:bodyPr/>
        <a:lstStyle/>
        <a:p>
          <a:r>
            <a:rPr lang="en-US" b="1" u="none" dirty="0"/>
            <a:t>Always bound tree height in these assignments!</a:t>
          </a:r>
          <a:r>
            <a:rPr lang="en-US" b="1" u="sng" dirty="0"/>
            <a:t> </a:t>
          </a:r>
        </a:p>
      </dgm:t>
    </dgm:pt>
    <dgm:pt modelId="{B22C946E-B39E-461A-A2B8-1502121CBB31}" type="parTrans" cxnId="{654AEE6D-CED0-4D3B-AB7B-DD2CAFB85655}">
      <dgm:prSet/>
      <dgm:spPr/>
      <dgm:t>
        <a:bodyPr/>
        <a:lstStyle/>
        <a:p>
          <a:endParaRPr lang="en-US"/>
        </a:p>
      </dgm:t>
    </dgm:pt>
    <dgm:pt modelId="{9E218DCB-81F4-4513-A373-D4807F8251F4}" type="sibTrans" cxnId="{654AEE6D-CED0-4D3B-AB7B-DD2CAFB85655}">
      <dgm:prSet/>
      <dgm:spPr/>
      <dgm:t>
        <a:bodyPr/>
        <a:lstStyle/>
        <a:p>
          <a:endParaRPr lang="en-US"/>
        </a:p>
      </dgm:t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654AEE6D-CED0-4D3B-AB7B-DD2CAFB85655}" srcId="{F3E735D7-0F44-4A22-BF37-76C5F031D5C2}" destId="{215E8BA4-8B06-4EAA-9E94-B74BDFC8958C}" srcOrd="2" destOrd="0" parTransId="{B22C946E-B39E-461A-A2B8-1502121CBB31}" sibTransId="{9E218DCB-81F4-4513-A373-D4807F8251F4}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333C48AE-1874-4485-BB64-1BBE626961A4}" type="presOf" srcId="{215E8BA4-8B06-4EAA-9E94-B74BDFC8958C}" destId="{29E300A0-8CCA-41A4-894C-9B304D39509B}" srcOrd="0" destOrd="2" presId="urn:microsoft.com/office/officeart/2005/8/layout/list1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40816"/>
          <a:ext cx="105156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Ramped Half-And-Half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Grow method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Full method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Print trees as strings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Tree execution</a:t>
          </a:r>
        </a:p>
      </dsp:txBody>
      <dsp:txXfrm>
        <a:off x="0" y="340816"/>
        <a:ext cx="10515600" cy="1392300"/>
      </dsp:txXfrm>
    </dsp:sp>
    <dsp:sp modelId="{FDDFFD2A-FE57-445F-9D3C-6D1A7A2DF9B7}">
      <dsp:nvSpPr>
        <dsp:cNvPr id="0" name=""/>
        <dsp:cNvSpPr/>
      </dsp:nvSpPr>
      <dsp:spPr>
        <a:xfrm>
          <a:off x="525780" y="148936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2a: Random Search Through Parse Tree Space</a:t>
          </a:r>
        </a:p>
      </dsp:txBody>
      <dsp:txXfrm>
        <a:off x="544514" y="167670"/>
        <a:ext cx="7323452" cy="346292"/>
      </dsp:txXfrm>
    </dsp:sp>
    <dsp:sp modelId="{DC1CCD81-E9C1-4770-B26A-D9E557ACBC26}">
      <dsp:nvSpPr>
        <dsp:cNvPr id="0" name=""/>
        <dsp:cNvSpPr/>
      </dsp:nvSpPr>
      <dsp:spPr>
        <a:xfrm>
          <a:off x="0" y="1995196"/>
          <a:ext cx="10515600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Recombination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Mutation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Modified </a:t>
          </a:r>
          <a:r>
            <a:rPr lang="en-US" sz="1300" kern="1200" dirty="0" err="1"/>
            <a:t>child_generation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Recall that recombination and mutation are exclusively separate methods for generating a child</a:t>
          </a:r>
        </a:p>
      </dsp:txBody>
      <dsp:txXfrm>
        <a:off x="0" y="1995196"/>
        <a:ext cx="10515600" cy="1187550"/>
      </dsp:txXfrm>
    </dsp:sp>
    <dsp:sp modelId="{716EE859-B97F-4BDD-947A-3C52CAF2B59A}">
      <dsp:nvSpPr>
        <dsp:cNvPr id="0" name=""/>
        <dsp:cNvSpPr/>
      </dsp:nvSpPr>
      <dsp:spPr>
        <a:xfrm>
          <a:off x="525780" y="1803316"/>
          <a:ext cx="7360920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2b: Full Genetic Programming</a:t>
          </a:r>
        </a:p>
      </dsp:txBody>
      <dsp:txXfrm>
        <a:off x="544514" y="1822050"/>
        <a:ext cx="7323452" cy="346292"/>
      </dsp:txXfrm>
    </dsp:sp>
    <dsp:sp modelId="{326AC6E2-3EA0-43E8-966F-5EA4881CA249}">
      <dsp:nvSpPr>
        <dsp:cNvPr id="0" name=""/>
        <dsp:cNvSpPr/>
      </dsp:nvSpPr>
      <dsp:spPr>
        <a:xfrm>
          <a:off x="0" y="3444826"/>
          <a:ext cx="10515600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Tweak your Pac-Man genotype to evolve Ghosts (with slightly different sensors)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Co-evolve populations for each controller type and perform competitive fitness evaluations</a:t>
          </a:r>
        </a:p>
      </dsp:txBody>
      <dsp:txXfrm>
        <a:off x="0" y="3444826"/>
        <a:ext cx="10515600" cy="757575"/>
      </dsp:txXfrm>
    </dsp:sp>
    <dsp:sp modelId="{E2F8882D-283A-4D4F-A4F3-126547625ED1}">
      <dsp:nvSpPr>
        <dsp:cNvPr id="0" name=""/>
        <dsp:cNvSpPr/>
      </dsp:nvSpPr>
      <dsp:spPr>
        <a:xfrm>
          <a:off x="525780" y="3252946"/>
          <a:ext cx="7360920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2c: Competitive Co-Evolution</a:t>
          </a:r>
        </a:p>
      </dsp:txBody>
      <dsp:txXfrm>
        <a:off x="544514" y="3271680"/>
        <a:ext cx="7323452" cy="346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21290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Populate tree type and ignore execution at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Print trees and use the tree checker tool</a:t>
          </a:r>
        </a:p>
      </dsp:txBody>
      <dsp:txXfrm>
        <a:off x="0" y="212904"/>
        <a:ext cx="10515600" cy="815850"/>
      </dsp:txXfrm>
    </dsp:sp>
    <dsp:sp modelId="{FDDFFD2A-FE57-445F-9D3C-6D1A7A2DF9B7}">
      <dsp:nvSpPr>
        <dsp:cNvPr id="0" name=""/>
        <dsp:cNvSpPr/>
      </dsp:nvSpPr>
      <dsp:spPr>
        <a:xfrm>
          <a:off x="525780" y="6263"/>
          <a:ext cx="7360920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Tree Generation First</a:t>
          </a:r>
        </a:p>
      </dsp:txBody>
      <dsp:txXfrm>
        <a:off x="545955" y="26438"/>
        <a:ext cx="7320570" cy="372930"/>
      </dsp:txXfrm>
    </dsp:sp>
    <dsp:sp modelId="{49E1D8C2-FC18-47BB-9E96-E4F02D754030}">
      <dsp:nvSpPr>
        <dsp:cNvPr id="0" name=""/>
        <dsp:cNvSpPr/>
      </dsp:nvSpPr>
      <dsp:spPr>
        <a:xfrm>
          <a:off x="0" y="1310994"/>
          <a:ext cx="10515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Sensor input primitives are a likely place for failure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Operator primitives are easier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Don’t forget about division by zero though</a:t>
          </a:r>
        </a:p>
      </dsp:txBody>
      <dsp:txXfrm>
        <a:off x="0" y="1310994"/>
        <a:ext cx="10515600" cy="1058400"/>
      </dsp:txXfrm>
    </dsp:sp>
    <dsp:sp modelId="{73A43D61-40F7-4049-8B9F-218FE525B002}">
      <dsp:nvSpPr>
        <dsp:cNvPr id="0" name=""/>
        <dsp:cNvSpPr/>
      </dsp:nvSpPr>
      <dsp:spPr>
        <a:xfrm>
          <a:off x="525780" y="1104354"/>
          <a:ext cx="7360920" cy="4132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Execution With Single-Node Trees</a:t>
          </a:r>
        </a:p>
      </dsp:txBody>
      <dsp:txXfrm>
        <a:off x="545955" y="1124529"/>
        <a:ext cx="7320570" cy="372930"/>
      </dsp:txXfrm>
    </dsp:sp>
    <dsp:sp modelId="{F71572B4-35D4-4857-8609-CAD6F00B8019}">
      <dsp:nvSpPr>
        <dsp:cNvPr id="0" name=""/>
        <dsp:cNvSpPr/>
      </dsp:nvSpPr>
      <dsp:spPr>
        <a:xfrm>
          <a:off x="0" y="2651633"/>
          <a:ext cx="105156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instances of the </a:t>
          </a:r>
          <a:r>
            <a:rPr lang="en-US" sz="1400" kern="1200"/>
            <a:t>same sensor </a:t>
          </a:r>
          <a:r>
            <a:rPr lang="en-US" sz="1400" kern="1200" dirty="0"/>
            <a:t>typically return the same value for a given state</a:t>
          </a:r>
        </a:p>
      </dsp:txBody>
      <dsp:txXfrm>
        <a:off x="0" y="2651633"/>
        <a:ext cx="10515600" cy="595350"/>
      </dsp:txXfrm>
    </dsp:sp>
    <dsp:sp modelId="{2D6FADE5-D8C6-42DD-869D-E3803F5BD10B}">
      <dsp:nvSpPr>
        <dsp:cNvPr id="0" name=""/>
        <dsp:cNvSpPr/>
      </dsp:nvSpPr>
      <dsp:spPr>
        <a:xfrm>
          <a:off x="525780" y="2444993"/>
          <a:ext cx="7360920" cy="4132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 Programming Can Make Agent Execution Much Faster</a:t>
          </a:r>
        </a:p>
      </dsp:txBody>
      <dsp:txXfrm>
        <a:off x="545955" y="2465168"/>
        <a:ext cx="7320570" cy="372930"/>
      </dsp:txXfrm>
    </dsp:sp>
    <dsp:sp modelId="{246DBC10-74B2-47A1-A2CA-E523B7A7044D}">
      <dsp:nvSpPr>
        <dsp:cNvPr id="0" name=""/>
        <dsp:cNvSpPr/>
      </dsp:nvSpPr>
      <dsp:spPr>
        <a:xfrm>
          <a:off x="0" y="352922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Assignment series 2 is more open-ended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Keep recombination and mutation in mind</a:t>
          </a:r>
        </a:p>
      </dsp:txBody>
      <dsp:txXfrm>
        <a:off x="0" y="3529224"/>
        <a:ext cx="10515600" cy="815850"/>
      </dsp:txXfrm>
    </dsp:sp>
    <dsp:sp modelId="{E3EACCEA-DAE3-40F8-8547-7B1490733709}">
      <dsp:nvSpPr>
        <dsp:cNvPr id="0" name=""/>
        <dsp:cNvSpPr/>
      </dsp:nvSpPr>
      <dsp:spPr>
        <a:xfrm>
          <a:off x="525780" y="3322584"/>
          <a:ext cx="7360920" cy="41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Dev Yourself Into A Corner</a:t>
          </a:r>
        </a:p>
      </dsp:txBody>
      <dsp:txXfrm>
        <a:off x="545955" y="3342759"/>
        <a:ext cx="732057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353033"/>
          <a:ext cx="10515600" cy="398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Current state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</m:oMath>
          </a14:m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Locations of pills, players, fruit, and walls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All valid actions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𝑎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∈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</m:d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Known state transition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𝑎</m:t>
                  </m:r>
                </m:e>
              </m:d>
              <m:r>
                <a:rPr lang="en-US" sz="2300" b="0" i="1" kern="1200" smtClean="0">
                  <a:latin typeface="Cambria Math" panose="02040503050406030204" pitchFamily="18" charset="0"/>
                </a:rPr>
                <m:t>→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</m:t>
              </m:r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Find a function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𝑉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(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′)</m:t>
              </m:r>
            </m:oMath>
          </a14:m>
          <a:r>
            <a:rPr lang="en-US" sz="2300" b="0" kern="1200" dirty="0"/>
            <a:t> that assigns a value/score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We want to evolve</a:t>
          </a:r>
          <a:r>
            <a:rPr lang="en-US" sz="2300" b="1" kern="1200" dirty="0"/>
            <a:t> </a:t>
          </a:r>
          <a:r>
            <a:rPr lang="en-US" sz="2300" b="0" i="0" kern="1200" dirty="0"/>
            <a:t>this!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Select the action that produces either the highest or lowest value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Experiment and find out which greedy policy performs better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agent is assessed based on the final score of the game</a:t>
          </a:r>
        </a:p>
      </dsp:txBody>
      <dsp:txXfrm>
        <a:off x="0" y="353033"/>
        <a:ext cx="10515600" cy="3984750"/>
      </dsp:txXfrm>
    </dsp:sp>
    <dsp:sp modelId="{E55E317A-15B3-4460-AEC9-7595B7963FEF}">
      <dsp:nvSpPr>
        <dsp:cNvPr id="0" name=""/>
        <dsp:cNvSpPr/>
      </dsp:nvSpPr>
      <dsp:spPr>
        <a:xfrm>
          <a:off x="525780" y="13553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Formulation</a:t>
          </a:r>
        </a:p>
      </dsp:txBody>
      <dsp:txXfrm>
        <a:off x="558924" y="46697"/>
        <a:ext cx="729463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BEC8-5F6D-4534-9EB8-533523817719}">
      <dsp:nvSpPr>
        <dsp:cNvPr id="0" name=""/>
        <dsp:cNvSpPr/>
      </dsp:nvSpPr>
      <dsp:spPr>
        <a:xfrm>
          <a:off x="0" y="263813"/>
          <a:ext cx="5829912" cy="352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333248" rIns="45246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Will be represented as a tree (hence the GP)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Depth first, in-order traversal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Operator nodes: + - * / MIN MAX (RAND)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Sensor input nodes: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ghost - 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pill - 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fruit - F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Number of adjacent walls - W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Constant float value - #.#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Note: this isn’t a singular global value, but an ephemeral constant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See assignment material for official list of primitives!</a:t>
          </a:r>
        </a:p>
      </dsp:txBody>
      <dsp:txXfrm>
        <a:off x="0" y="263813"/>
        <a:ext cx="5829912" cy="3528000"/>
      </dsp:txXfrm>
    </dsp:sp>
    <dsp:sp modelId="{B5AE9C92-D67B-4141-9E62-78486FC786CC}">
      <dsp:nvSpPr>
        <dsp:cNvPr id="0" name=""/>
        <dsp:cNvSpPr/>
      </dsp:nvSpPr>
      <dsp:spPr>
        <a:xfrm>
          <a:off x="291495" y="27653"/>
          <a:ext cx="408093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Scoring Function</a:t>
          </a:r>
        </a:p>
      </dsp:txBody>
      <dsp:txXfrm>
        <a:off x="314552" y="50710"/>
        <a:ext cx="4034824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Represent atomic components of the scoring function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Also called primitives</a:t>
          </a:r>
        </a:p>
      </dsp:txBody>
      <dsp:txXfrm>
        <a:off x="0" y="295388"/>
        <a:ext cx="10515600" cy="932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550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 associated primitive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children of the node</a:t>
          </a:r>
        </a:p>
      </dsp:txBody>
      <dsp:txXfrm>
        <a:off x="0" y="1550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314188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will need to have</a:t>
          </a:r>
        </a:p>
      </dsp:txBody>
      <dsp:txXfrm>
        <a:off x="548837" y="1337245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308250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Communicates what the node does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G, P, W, F, and #.# are leaf (sensor)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+, -, *, /, etc. are internal (operator) nodes</a:t>
          </a:r>
        </a:p>
      </dsp:txBody>
      <dsp:txXfrm>
        <a:off x="0" y="3082509"/>
        <a:ext cx="10515600" cy="1209600"/>
      </dsp:txXfrm>
    </dsp:sp>
    <dsp:sp modelId="{1D3C10F9-89B5-4C3B-B88C-F047803EF313}">
      <dsp:nvSpPr>
        <dsp:cNvPr id="0" name=""/>
        <dsp:cNvSpPr/>
      </dsp:nvSpPr>
      <dsp:spPr>
        <a:xfrm>
          <a:off x="525780" y="2846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 Primitive</a:t>
          </a:r>
        </a:p>
      </dsp:txBody>
      <dsp:txXfrm>
        <a:off x="548837" y="2869406"/>
        <a:ext cx="7314806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This is only used if the node is a #.# (ephemeral constant)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Left and right children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Select a random primitive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a primitive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operator primitives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26843"/>
          <a:ext cx="10515600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Dictionary with named attributes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Walls – 2D list with [x][y] indexing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state[‘walls’][x][y] == True if wall exists else False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Pills – frozen set of coordinate tuples corresponding to pill locations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Fruit – coordinate tuple if fruit exists otherwise None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Players – dictionary of player-name : coordinate-tuple pairs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state[‘players’] = {'m': (0, 19), '0': (34, 0), '1’: (0, 0), '2': (34, 19)}</a:t>
          </a:r>
        </a:p>
      </dsp:txBody>
      <dsp:txXfrm>
        <a:off x="0" y="326843"/>
        <a:ext cx="10515600" cy="2551500"/>
      </dsp:txXfrm>
    </dsp:sp>
    <dsp:sp modelId="{FDDFFD2A-FE57-445F-9D3C-6D1A7A2DF9B7}">
      <dsp:nvSpPr>
        <dsp:cNvPr id="0" name=""/>
        <dsp:cNvSpPr/>
      </dsp:nvSpPr>
      <dsp:spPr>
        <a:xfrm>
          <a:off x="525780" y="61163"/>
          <a:ext cx="73609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State</a:t>
          </a:r>
        </a:p>
      </dsp:txBody>
      <dsp:txXfrm>
        <a:off x="551719" y="87102"/>
        <a:ext cx="7309042" cy="479482"/>
      </dsp:txXfrm>
    </dsp:sp>
    <dsp:sp modelId="{C2891569-D530-4AF1-8C62-DC67804FEF01}">
      <dsp:nvSpPr>
        <dsp:cNvPr id="0" name=""/>
        <dsp:cNvSpPr/>
      </dsp:nvSpPr>
      <dsp:spPr>
        <a:xfrm>
          <a:off x="0" y="324122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Game object will provide a list of states corresponding to valid actions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must select the index of the action you would like to make</a:t>
          </a:r>
        </a:p>
      </dsp:txBody>
      <dsp:txXfrm>
        <a:off x="0" y="3241224"/>
        <a:ext cx="10515600" cy="1048950"/>
      </dsp:txXfrm>
    </dsp:sp>
    <dsp:sp modelId="{0DB1DC22-1B92-4B3B-8B98-B0CA22C15092}">
      <dsp:nvSpPr>
        <dsp:cNvPr id="0" name=""/>
        <dsp:cNvSpPr/>
      </dsp:nvSpPr>
      <dsp:spPr>
        <a:xfrm>
          <a:off x="525780" y="2975544"/>
          <a:ext cx="7360920" cy="531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</a:t>
          </a:r>
        </a:p>
      </dsp:txBody>
      <dsp:txXfrm>
        <a:off x="551719" y="3001483"/>
        <a:ext cx="7309042" cy="479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453068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Count how many nodes are in a tree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Generate a random value between 1 and that number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Walk through the tree, counting nodes until you reach the number selected</a:t>
          </a:r>
        </a:p>
      </dsp:txBody>
      <dsp:txXfrm>
        <a:off x="0" y="453068"/>
        <a:ext cx="10515600" cy="1663200"/>
      </dsp:txXfrm>
    </dsp:sp>
    <dsp:sp modelId="{FDDFFD2A-FE57-445F-9D3C-6D1A7A2DF9B7}">
      <dsp:nvSpPr>
        <dsp:cNvPr id="0" name=""/>
        <dsp:cNvSpPr/>
      </dsp:nvSpPr>
      <dsp:spPr>
        <a:xfrm>
          <a:off x="525780" y="128348"/>
          <a:ext cx="73609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Random Sub-Tree Selection Method</a:t>
          </a:r>
        </a:p>
      </dsp:txBody>
      <dsp:txXfrm>
        <a:off x="557483" y="160051"/>
        <a:ext cx="7297514" cy="586034"/>
      </dsp:txXfrm>
    </dsp:sp>
    <dsp:sp modelId="{29FA9D7F-5333-4234-BE33-A30EECC74B9D}">
      <dsp:nvSpPr>
        <dsp:cNvPr id="0" name=""/>
        <dsp:cNvSpPr/>
      </dsp:nvSpPr>
      <dsp:spPr>
        <a:xfrm>
          <a:off x="0" y="2559789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Create copies of the parents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Randomly select a sub-tree from one parent copy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Replace a sub-tree in one copy with the sub-tree selected from the other </a:t>
          </a:r>
        </a:p>
      </dsp:txBody>
      <dsp:txXfrm>
        <a:off x="0" y="2559789"/>
        <a:ext cx="10515600" cy="1663200"/>
      </dsp:txXfrm>
    </dsp:sp>
    <dsp:sp modelId="{380DED46-0656-4D16-8F2A-4DCA77561640}">
      <dsp:nvSpPr>
        <dsp:cNvPr id="0" name=""/>
        <dsp:cNvSpPr/>
      </dsp:nvSpPr>
      <dsp:spPr>
        <a:xfrm>
          <a:off x="525780" y="2235069"/>
          <a:ext cx="7360920" cy="6494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Sub-Tree Crossover Method</a:t>
          </a:r>
        </a:p>
      </dsp:txBody>
      <dsp:txXfrm>
        <a:off x="557483" y="2266772"/>
        <a:ext cx="7297514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68793"/>
          <a:ext cx="10515600" cy="259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the node type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internal node to leaf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Just trim off current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leaf node to internal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Have to generate random child nodes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select node type, generate operands (children) if necessary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Recursion may be useful here…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node value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Only applicable to number nodes</a:t>
          </a:r>
        </a:p>
      </dsp:txBody>
      <dsp:txXfrm>
        <a:off x="0" y="268793"/>
        <a:ext cx="10515600" cy="2598750"/>
      </dsp:txXfrm>
    </dsp:sp>
    <dsp:sp modelId="{4CD06981-8F95-41DE-92C6-6C980BFCA84C}">
      <dsp:nvSpPr>
        <dsp:cNvPr id="0" name=""/>
        <dsp:cNvSpPr/>
      </dsp:nvSpPr>
      <dsp:spPr>
        <a:xfrm>
          <a:off x="525780" y="47393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Sub-Tree Mutation Methods</a:t>
          </a:r>
        </a:p>
      </dsp:txBody>
      <dsp:txXfrm>
        <a:off x="547396" y="69009"/>
        <a:ext cx="7317688" cy="399568"/>
      </dsp:txXfrm>
    </dsp:sp>
    <dsp:sp modelId="{29E300A0-8CCA-41A4-894C-9B304D39509B}">
      <dsp:nvSpPr>
        <dsp:cNvPr id="0" name=""/>
        <dsp:cNvSpPr/>
      </dsp:nvSpPr>
      <dsp:spPr>
        <a:xfrm>
          <a:off x="0" y="3169944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number of nodes a tree has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total height of a tree can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none" kern="1200" dirty="0"/>
            <a:t>Always bound tree height in these assignments!</a:t>
          </a:r>
          <a:r>
            <a:rPr lang="en-US" sz="1500" b="1" u="sng" kern="1200" dirty="0"/>
            <a:t> </a:t>
          </a:r>
        </a:p>
      </dsp:txBody>
      <dsp:txXfrm>
        <a:off x="0" y="3169944"/>
        <a:ext cx="10515600" cy="1134000"/>
      </dsp:txXfrm>
    </dsp:sp>
    <dsp:sp modelId="{C4411619-FB66-4270-8984-572E1787CD1E}">
      <dsp:nvSpPr>
        <dsp:cNvPr id="0" name=""/>
        <dsp:cNvSpPr/>
      </dsp:nvSpPr>
      <dsp:spPr>
        <a:xfrm>
          <a:off x="525780" y="2948544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Parsimony Penalty Methods to Battle Tree Bloat</a:t>
          </a:r>
        </a:p>
      </dsp:txBody>
      <dsp:txXfrm>
        <a:off x="547396" y="2970160"/>
        <a:ext cx="73176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onsai.auburn.edu/dtauritz/courses/ec/intro/2019fall/visualiz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Genetic Programming Tree Implementation for Pac-Man Controllers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Slides by Deacon Seals with minor edits by Braden Tisdale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Modified from original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Note on Environment Interaction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523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DC22-1B92-4B3B-8B98-B0CA22C15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91569-D530-4AF1-8C62-DC67804FE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812364-7055-A2FE-BBD1-35924AFC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Provided Code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EE3E7C-3F4C-CB0C-13B1-F61CD19B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2EF67AF-365B-16B6-7C0D-2E9326C853E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60D48E-1728-DAD5-5859-A413A5FF1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282" y="361578"/>
            <a:ext cx="7173722" cy="61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40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0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0DED46-0656-4D16-8F2A-4DCA77561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A9D7F-5333-4234-BE33-A30EECC74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818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D06981-8F95-41DE-92C6-6C980BFC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9E7B93-1602-4BAD-976E-1885FF0CE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411619-FB66-4270-8984-572E1787C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300A0-8CCA-41A4-894C-9B304D395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Advi</a:t>
            </a:r>
            <a:r>
              <a:rPr lang="en-US" dirty="0"/>
              <a:t>c</a:t>
            </a:r>
            <a:r>
              <a:rPr lang="en-US" sz="4400" dirty="0"/>
              <a:t>e For Assignment 2a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1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A43D61-40F7-4049-8B9F-218FE525B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1D8C2-FC18-47BB-9E96-E4F02D754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6FADE5-D8C6-42DD-869D-E3803F5BD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1572B4-35D4-4857-8609-CAD6F00B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ACCEA-DAE3-40F8-8547-7B1490733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DBC10-74B2-47A1-A2CA-E523B7A70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Manhattan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Distance as if one were walking city blocks (ignoring walls)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𝑀𝑎𝑛h𝑎𝑡𝑡𝑎𝑛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𝑀𝑎𝑛h𝑎𝑡𝑡𝑎𝑛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0−2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8269490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Assignment Series 2 Roadmap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9574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9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6EE859-B97F-4BDD-947A-3C52CAF2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1CCD81-E9C1-4770-B26A-D9E557ACB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8882D-283A-4D4F-A4F3-126547625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AC6E2-3EA0-43E8-966F-5EA4881C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201E7-C4CA-41BF-8E82-B44D4145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Pac-Man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9026-B237-47B0-9D40-0B0D9004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Pac-Man starts in the top left cell</a:t>
            </a:r>
          </a:p>
          <a:p>
            <a:r>
              <a:rPr lang="en-US" sz="1700" dirty="0"/>
              <a:t>Ghosts start in the 3 remaining corners</a:t>
            </a:r>
          </a:p>
          <a:p>
            <a:r>
              <a:rPr lang="en-US" sz="1700" dirty="0"/>
              <a:t>Units can move up, down, left, and right</a:t>
            </a:r>
          </a:p>
          <a:p>
            <a:pPr lvl="1"/>
            <a:r>
              <a:rPr lang="en-US" sz="1700" dirty="0"/>
              <a:t>Pac-Man can also hold position, but ghosts can’t</a:t>
            </a:r>
          </a:p>
          <a:p>
            <a:r>
              <a:rPr lang="en-US" sz="1700" dirty="0"/>
              <a:t>All units move at the same time</a:t>
            </a:r>
          </a:p>
          <a:p>
            <a:r>
              <a:rPr lang="en-US" sz="1700" dirty="0"/>
              <a:t>Units can’t move off the edge</a:t>
            </a:r>
          </a:p>
          <a:p>
            <a:r>
              <a:rPr lang="en-US" sz="1700" dirty="0"/>
              <a:t>Ghosts may occupy the same cell as each other</a:t>
            </a:r>
          </a:p>
          <a:p>
            <a:r>
              <a:rPr lang="en-US" sz="1700" dirty="0"/>
              <a:t>If Pac-Man swaps locations with a ghost or occupies the same cell, the game ends</a:t>
            </a:r>
          </a:p>
          <a:p>
            <a:r>
              <a:rPr lang="en-US" sz="1700" dirty="0"/>
              <a:t>The game also ends if the timer expires or if all pills are consumed</a:t>
            </a:r>
          </a:p>
          <a:p>
            <a:r>
              <a:rPr lang="en-US" sz="1700" dirty="0">
                <a:hlinkClick r:id="rId2"/>
              </a:rPr>
              <a:t>Online Visualizer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6673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The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67889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V(State) = (1.2 / G) * MIN(W, P)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2DDAB-5C2A-FD90-48EF-9FBE232560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6418" y="2553668"/>
            <a:ext cx="4177432" cy="29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71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0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2722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C237EB-06CC-4316-818F-BEB95F9E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083BEAA-35AA-4131-8523-F5F3A778A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D95AB9-DE44-478F-AF98-D927FF47F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99FCFD-C362-422C-A7C3-E8CBC10D8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Tree Initialization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42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en-US" dirty="0"/>
              <a:t>Ok, so we have a scoring tree, how do we get a score from it?</a:t>
            </a:r>
          </a:p>
          <a:p>
            <a:pPr lvl="1"/>
            <a:r>
              <a:rPr lang="en-US" altLang="en-US" sz="2700" dirty="0"/>
              <a:t>Recursion!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exec: takes in self and state s,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+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–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`min’: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minimum value of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and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self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1414D7-6E59-4A26-BF89-58D324FB7788}">
  <ds:schemaRefs>
    <ds:schemaRef ds:uri="http://purl.org/dc/elements/1.1/"/>
    <ds:schemaRef ds:uri="http://schemas.microsoft.com/office/2006/metadata/properties"/>
    <ds:schemaRef ds:uri="773d7243-335c-4336-b2e8-acc1dd1eab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1215</Words>
  <Application>Microsoft Office PowerPoint</Application>
  <PresentationFormat>Widescreen</PresentationFormat>
  <Paragraphs>169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Courier</vt:lpstr>
      <vt:lpstr>Office Theme</vt:lpstr>
      <vt:lpstr>Genetic Programming Tree Implementation for Pac-Man Controllers</vt:lpstr>
      <vt:lpstr>Assignment Series 2 Roadmap</vt:lpstr>
      <vt:lpstr>Simplified Pac-Man</vt:lpstr>
      <vt:lpstr>The Setup</vt:lpstr>
      <vt:lpstr>The Setup</vt:lpstr>
      <vt:lpstr>The Scoring Tree: Nodes</vt:lpstr>
      <vt:lpstr>The Scoring Tree: Nodes</vt:lpstr>
      <vt:lpstr>Tree Initialization</vt:lpstr>
      <vt:lpstr>The Scoring Tree: Execution</vt:lpstr>
      <vt:lpstr>A Note on Environment Interaction</vt:lpstr>
      <vt:lpstr>Provided Code</vt:lpstr>
      <vt:lpstr>Other Implementation Details</vt:lpstr>
      <vt:lpstr>Other Implementation Details</vt:lpstr>
      <vt:lpstr>Advice For Assignment 2a</vt:lpstr>
      <vt:lpstr>Distance Calculations: Manhattan Distance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Daniel Tauritz</cp:lastModifiedBy>
  <cp:revision>7</cp:revision>
  <dcterms:created xsi:type="dcterms:W3CDTF">2019-10-29T17:11:05Z</dcterms:created>
  <dcterms:modified xsi:type="dcterms:W3CDTF">2024-10-23T15:22:02Z</dcterms:modified>
</cp:coreProperties>
</file>